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8" r:id="rId3"/>
    <p:sldId id="270" r:id="rId4"/>
    <p:sldId id="269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7"/>
    <p:restoredTop sz="94709"/>
  </p:normalViewPr>
  <p:slideViewPr>
    <p:cSldViewPr snapToGrid="0" snapToObjects="1">
      <p:cViewPr varScale="1">
        <p:scale>
          <a:sx n="73" d="100"/>
          <a:sy n="73" d="100"/>
        </p:scale>
        <p:origin x="22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A4474-2D73-F447-8E93-C7340F10C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2919BA-ABA6-8044-9AE8-147499EB6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C7E714-93C3-764A-861A-39D6B29A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A443CD-35E7-8141-82BB-12F8DC12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61CDA-D2B7-4B4A-AF87-4294E3FB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91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DD29C8-59D8-FA4D-A0FC-D93E463A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DF8E8-56A9-0441-87EE-819269625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1E2D2-8B9F-D342-9ED3-83EDF699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A2128E-2ED8-6144-B75E-3B079E10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AB499D-E149-AF41-B79C-433F4875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89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FEB4AB-BBAB-E745-89AF-89FDA21D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A7C689-068A-1E4F-B78D-C9EC762CE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5CB0C-2C63-E54A-B595-78AB8C2A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AB9C54-7B1A-3D4B-A31D-76288CFC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A5C657-EC78-6A47-8D92-380CB33A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05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CB0-1E78-724B-ADD5-38CD9439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479436-8314-FA40-BB23-532FD4721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F398A0-7B6D-B142-95A0-AD3097B1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B25425-F693-024C-9CEE-B9713111E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481E53-883B-9346-BBE1-155386DE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52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E31AF-F686-FD42-A01E-B4E330BE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893412-BD94-6147-9FAC-1EE69E316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1B5A81-557B-D04F-9B8A-BC31C757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BE2D4B-9055-E643-B5B1-B8E64B92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3468DF-93D9-3140-A390-3418EC56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72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5E21C-19A7-E44D-9E0B-78D9A6C3D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AFDAAC-8827-5F42-BD00-A5F9814EE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151342-DC16-C24A-AB9B-E2B9A5959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C521E0-239A-E44A-9B98-2F422CC4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FC226D-A74A-9645-B128-3A404C58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D7A586-EEBE-E94B-8BA5-24185658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7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DD8E2-BC64-5A45-AE2A-F81C1B25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D05FB6-83C7-4B4E-8FCA-47E8C0393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55B713-F5BE-7D4F-9F5E-C2C151B6D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6CA81A-6A93-B44F-BF0F-9A1A08D39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C0FC4C2-6C58-CA43-A0F5-68A8B762F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B77A50-2EC8-6449-80AF-96B8B20A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63B597-28FB-3A48-AFEB-CE08C96D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D8B616-BAB1-5B42-BA61-5DE0D35B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99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FEC5B-EECF-FC46-8B52-0C272FB3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9A6C8B1-EC6C-8F4C-9B30-60D6B939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7C06D4-D935-4542-81D4-B3C17900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4442AE-49AE-924E-AD13-DA1BC903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66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62BDE0-F503-D247-9084-0A74A8F4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9428D1-AEA5-0A4D-A770-5D873FC9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F3B684-5A91-D544-AA54-64EB9100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36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BC854-A1D4-3540-85C1-35B359C8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3964B2-B700-9745-899A-FC7686D50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C7D8A6-9E6A-1C43-A54A-270347473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57CD8-DC59-6D49-B1A4-488FDC44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437DDC-8C1C-694D-8804-1DAB01CF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E9B9A0-F984-5544-85E0-81AA684F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497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B589D-4534-4F45-BB21-5D0B633A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C9AFFC-365C-8242-89A5-05E267E99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A75A9D-7372-9240-800C-8ECE72A35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5DE4A4-FD4F-EB41-8FDA-1ECEE287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A40960-0366-C24D-BBBE-5F07D952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55055E-C106-CE41-97FC-8E239D2D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41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D83B6A-7D47-8747-9312-4834BFE4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639BBA-3E7E-0348-AE6B-18A256D2E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D1709A-E538-4747-B32F-A734961DC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C9AB5-DC79-4D49-B20F-7B79E5C1FD1E}" type="datetimeFigureOut">
              <a:rPr lang="es-ES" smtClean="0"/>
              <a:t>26/4/20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A68E91-3DE5-2441-9A95-C81594311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F8ED9C-A379-264C-97B3-43642FB60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0D5A7-7D37-614E-AEFC-ABE126E9C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31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50F34-EDF9-384C-8709-3B94AD18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51D3DA-0D0D-7F48-AEC5-844534572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A6E85A-C6C4-C144-BF24-C3F546FA9984}"/>
              </a:ext>
            </a:extLst>
          </p:cNvPr>
          <p:cNvSpPr/>
          <p:nvPr/>
        </p:nvSpPr>
        <p:spPr>
          <a:xfrm>
            <a:off x="2718312" y="2967335"/>
            <a:ext cx="67553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AN</a:t>
            </a:r>
            <a:r>
              <a:rPr lang="es-E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ABOLISMO</a:t>
            </a:r>
          </a:p>
        </p:txBody>
      </p:sp>
    </p:spTree>
    <p:extLst>
      <p:ext uri="{BB962C8B-B14F-4D97-AF65-F5344CB8AC3E}">
        <p14:creationId xmlns:p14="http://schemas.microsoft.com/office/powerpoint/2010/main" val="393899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EF1533-39E8-3445-8705-AC75B754C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5" t="8967" r="8968" b="34179"/>
          <a:stretch/>
        </p:blipFill>
        <p:spPr>
          <a:xfrm>
            <a:off x="4422079" y="1446753"/>
            <a:ext cx="5333122" cy="27205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59221B-EBDE-4C48-B722-2A4D02817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3" t="8149" r="10781" b="8147"/>
          <a:stretch/>
        </p:blipFill>
        <p:spPr>
          <a:xfrm>
            <a:off x="321431" y="762102"/>
            <a:ext cx="2723062" cy="29212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A3EAADF-8729-6146-830E-3FB776630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655" y="4167292"/>
            <a:ext cx="7079124" cy="26907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0C2232-E63E-9A44-9324-45C06B838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0" y="3685781"/>
            <a:ext cx="4109308" cy="31722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5C0331-639E-D147-ABDC-058FDDE1A70F}"/>
              </a:ext>
            </a:extLst>
          </p:cNvPr>
          <p:cNvSpPr txBox="1"/>
          <p:nvPr/>
        </p:nvSpPr>
        <p:spPr>
          <a:xfrm>
            <a:off x="2842053" y="177327"/>
            <a:ext cx="559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>
                <a:solidFill>
                  <a:schemeClr val="accent6">
                    <a:lumMod val="75000"/>
                  </a:schemeClr>
                </a:solidFill>
              </a:rPr>
              <a:t>PIGMENTOS FOTOSINTÉTICOS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D44F78-0D14-D842-88E9-57D503F25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526" y="85994"/>
            <a:ext cx="3378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2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0D34D7B-8B22-834A-9529-2A9A014E2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42" b="2200"/>
          <a:stretch/>
        </p:blipFill>
        <p:spPr>
          <a:xfrm>
            <a:off x="95765" y="150856"/>
            <a:ext cx="6799304" cy="67071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40A176-7FA2-C141-B4EA-984529C10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00" y="0"/>
            <a:ext cx="3606800" cy="52959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1814BC-19DA-3F49-ABB2-AD7AECDF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069" y="3665066"/>
            <a:ext cx="3112530" cy="298769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9AC1DF-3079-9E47-A6BF-8DC061D4D547}"/>
              </a:ext>
            </a:extLst>
          </p:cNvPr>
          <p:cNvSpPr txBox="1"/>
          <p:nvPr/>
        </p:nvSpPr>
        <p:spPr>
          <a:xfrm>
            <a:off x="8055429" y="1698171"/>
            <a:ext cx="16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FOTOSISTEMA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DFD91C-55D4-1947-AE2F-69CE42274084}"/>
              </a:ext>
            </a:extLst>
          </p:cNvPr>
          <p:cNvSpPr txBox="1"/>
          <p:nvPr/>
        </p:nvSpPr>
        <p:spPr>
          <a:xfrm>
            <a:off x="6895069" y="2815771"/>
            <a:ext cx="249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COMPLEJO ANTENA Y CENTRO DE REACCIÓN</a:t>
            </a:r>
          </a:p>
        </p:txBody>
      </p:sp>
    </p:spTree>
    <p:extLst>
      <p:ext uri="{BB962C8B-B14F-4D97-AF65-F5344CB8AC3E}">
        <p14:creationId xmlns:p14="http://schemas.microsoft.com/office/powerpoint/2010/main" val="327934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F1CBC0-D3D5-624F-B306-1994A4D7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872671"/>
            <a:ext cx="6884307" cy="58671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25BFD8-C03C-A644-B781-4C3F1974056E}"/>
              </a:ext>
            </a:extLst>
          </p:cNvPr>
          <p:cNvSpPr txBox="1"/>
          <p:nvPr/>
        </p:nvSpPr>
        <p:spPr>
          <a:xfrm>
            <a:off x="4095119" y="177327"/>
            <a:ext cx="559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>
                <a:solidFill>
                  <a:schemeClr val="accent6">
                    <a:lumMod val="75000"/>
                  </a:schemeClr>
                </a:solidFill>
              </a:rPr>
              <a:t>FASE LUMINOSA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08BDE05-8494-C04E-A824-DA97F74C9F75}"/>
              </a:ext>
            </a:extLst>
          </p:cNvPr>
          <p:cNvSpPr txBox="1"/>
          <p:nvPr/>
        </p:nvSpPr>
        <p:spPr>
          <a:xfrm>
            <a:off x="7837714" y="1146628"/>
            <a:ext cx="4045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LOCALIZACIÓN DENTRO </a:t>
            </a:r>
          </a:p>
          <a:p>
            <a:r>
              <a:rPr lang="es-ES" dirty="0"/>
              <a:t>DEL CLOROPLASTO DE LA FASE LUMÍNICA</a:t>
            </a:r>
          </a:p>
        </p:txBody>
      </p:sp>
    </p:spTree>
    <p:extLst>
      <p:ext uri="{BB962C8B-B14F-4D97-AF65-F5344CB8AC3E}">
        <p14:creationId xmlns:p14="http://schemas.microsoft.com/office/powerpoint/2010/main" val="2224403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</Words>
  <Application>Microsoft Macintosh PowerPoint</Application>
  <PresentationFormat>Panorámica</PresentationFormat>
  <Paragraphs>7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</cp:revision>
  <dcterms:created xsi:type="dcterms:W3CDTF">2020-04-26T16:03:09Z</dcterms:created>
  <dcterms:modified xsi:type="dcterms:W3CDTF">2020-04-26T16:06:39Z</dcterms:modified>
</cp:coreProperties>
</file>