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308" r:id="rId14"/>
    <p:sldId id="309" r:id="rId15"/>
    <p:sldId id="307" r:id="rId16"/>
    <p:sldId id="312" r:id="rId17"/>
    <p:sldId id="313" r:id="rId18"/>
    <p:sldId id="314" r:id="rId19"/>
    <p:sldId id="274" r:id="rId20"/>
    <p:sldId id="310" r:id="rId21"/>
    <p:sldId id="305" r:id="rId22"/>
    <p:sldId id="311" r:id="rId23"/>
    <p:sldId id="306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ED2563"/>
    <a:srgbClr val="191EF9"/>
    <a:srgbClr val="F89708"/>
    <a:srgbClr val="3BB2D7"/>
    <a:srgbClr val="3224EE"/>
    <a:srgbClr val="B02FE3"/>
    <a:srgbClr val="E32F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D913-FEBD-4FDB-85C9-58764DEE3027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1D1FB-8BC6-42CB-8792-188F89D5944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1D1FB-8BC6-42CB-8792-188F89D5944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20058-2FA7-4163-916B-D4DB082DA035}" type="datetimeFigureOut">
              <a:rPr lang="es-ES" smtClean="0"/>
              <a:pPr/>
              <a:t>18/04/2016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11F1-9410-47ED-BB8D-B5BEF94088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RMINA\Downloads\Elton%20John%20-%20Can%20You%20Feel%20The%20Love%20Tonight%20(Lyrics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NUESTRO AÑO 2015/2016 JUNTOS</a:t>
            </a:r>
            <a:endParaRPr lang="es-ES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smtClean="0">
                <a:latin typeface="Comic Sans MS" pitchFamily="66" charset="0"/>
              </a:rPr>
              <a:t>El buen maestro es el que hace que el mal estudiante se convierta en bueno, y el bueno en superior además de intentar convertir en fácil lo difícil. </a:t>
            </a:r>
          </a:p>
          <a:p>
            <a:r>
              <a:rPr lang="es-ES" dirty="0" smtClean="0">
                <a:latin typeface="Comic Sans MS" pitchFamily="66" charset="0"/>
              </a:rPr>
              <a:t>ESPERO HABERLO CONSEGUIDO CON VOSOTROS.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6" name="Elton John - Can You Feel The Love Tonight (Lyric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9600" dirty="0" smtClean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es-ES" sz="9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rgbClr val="3224EE"/>
                </a:solidFill>
                <a:latin typeface="Comic Sans MS" pitchFamily="66" charset="0"/>
              </a:rPr>
              <a:t>Este año para mí junto a vosotros se ha convertido en un VIAJE HERMOSO, pero como todo viaje, también tendrá una estación final…y es ahí donde me pregunto si he ayudado a construir vuestras vidas y si he formado hombres y mujeres de BIEN.</a:t>
            </a:r>
            <a:endParaRPr lang="es-ES" dirty="0">
              <a:solidFill>
                <a:srgbClr val="3224E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800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ED2563"/>
                </a:solidFill>
                <a:latin typeface="Comic Sans MS" pitchFamily="66" charset="0"/>
              </a:rPr>
              <a:t>OS DESEO QUE TENGÁIS UN FELIZ VIAJE.</a:t>
            </a:r>
            <a:endParaRPr lang="es-ES" dirty="0">
              <a:solidFill>
                <a:srgbClr val="ED2563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191EF9"/>
                </a:solidFill>
                <a:latin typeface="Comic Sans MS" pitchFamily="66" charset="0"/>
              </a:rPr>
              <a:t>ESE HA SIDO MI PRINCIPAL OBJETIVO.</a:t>
            </a:r>
            <a:endParaRPr lang="es-ES" dirty="0">
              <a:solidFill>
                <a:srgbClr val="191EF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“LEE Y CONDUCIRÁS, NO LEAS Y…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SERÁS CONDUCIDO”</a:t>
            </a:r>
            <a:endParaRPr lang="es-ES" dirty="0"/>
          </a:p>
        </p:txBody>
      </p:sp>
      <p:pic>
        <p:nvPicPr>
          <p:cNvPr id="6" name="5 Imagen" descr="leer un lib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293096"/>
            <a:ext cx="2952328" cy="2020441"/>
          </a:xfrm>
          <a:prstGeom prst="rect">
            <a:avLst/>
          </a:prstGeom>
        </p:spPr>
      </p:pic>
    </p:spTree>
  </p:cSld>
  <p:clrMapOvr>
    <a:masterClrMapping/>
  </p:clrMapOvr>
  <p:transition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“AMAR LA LECTURA ES TROCAR  HORAS DE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HASTÍO POR HORAS DE INEFABLE Y DELICIOSA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COMPAÑÍA”</a:t>
            </a:r>
            <a:endParaRPr lang="es-ES" dirty="0"/>
          </a:p>
        </p:txBody>
      </p:sp>
      <p:pic>
        <p:nvPicPr>
          <p:cNvPr id="5" name="4 Imagen" descr="l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653136"/>
            <a:ext cx="2304256" cy="18002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 “LOS LIBROS  SON LAS ABEJAS QUE LLEVAN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EL POLEN DE UNA INTELIGENCIA A OTRA”</a:t>
            </a:r>
            <a:endParaRPr lang="es-ES" dirty="0"/>
          </a:p>
        </p:txBody>
      </p:sp>
      <p:pic>
        <p:nvPicPr>
          <p:cNvPr id="4" name="3 Imagen" descr="abe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2095500" cy="219075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“LA LITERATURA ES SIEMPRE UNA EXPEDICIÓN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A LA VERDAD”</a:t>
            </a:r>
            <a:endParaRPr lang="es-ES" dirty="0"/>
          </a:p>
        </p:txBody>
      </p:sp>
      <p:pic>
        <p:nvPicPr>
          <p:cNvPr id="4" name="3 Imagen" descr="leer nos hce lib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077072"/>
            <a:ext cx="3028950" cy="2016224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03244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300163"/>
            <a:ext cx="63817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7030A0"/>
                </a:solidFill>
                <a:latin typeface="Comic Sans MS" pitchFamily="66" charset="0"/>
              </a:rPr>
              <a:t>Espero haberos transmitido durante este año también mi amor por la Literatura Universal y la lectura en general.</a:t>
            </a:r>
            <a:endParaRPr lang="es-ES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4" name="3 Imagen" descr="lib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05064"/>
            <a:ext cx="3168352" cy="2431157"/>
          </a:xfrm>
          <a:prstGeom prst="rect">
            <a:avLst/>
          </a:prstGeom>
        </p:spPr>
      </p:pic>
    </p:spTree>
  </p:cSld>
  <p:clrMapOvr>
    <a:masterClrMapping/>
  </p:clrMapOvr>
  <p:transition advTm="10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“EL LIBRO ES FUERZA, ES VALOR, ANTORCHA 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DEL PENSAMIENTO Y MANANTIAL DEL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  AMOR”</a:t>
            </a:r>
          </a:p>
          <a:p>
            <a:endParaRPr lang="es-ES" dirty="0"/>
          </a:p>
        </p:txBody>
      </p:sp>
      <p:pic>
        <p:nvPicPr>
          <p:cNvPr id="4" name="3 Imagen" descr="litera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32656"/>
            <a:ext cx="3240359" cy="1872208"/>
          </a:xfrm>
          <a:prstGeom prst="rect">
            <a:avLst/>
          </a:prstGeom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s-ES" sz="5100" dirty="0" smtClean="0"/>
          </a:p>
          <a:p>
            <a:pPr>
              <a:buNone/>
            </a:pPr>
            <a:r>
              <a:rPr lang="es-ES" sz="5100" dirty="0" smtClean="0"/>
              <a:t>   LOS PROFESORES DE ALGUNA MANERA</a:t>
            </a:r>
          </a:p>
          <a:p>
            <a:pPr>
              <a:buNone/>
            </a:pPr>
            <a:r>
              <a:rPr lang="es-ES" sz="5100" dirty="0" smtClean="0"/>
              <a:t>   TAMBIÉN APRENDEMOS DÍA A DÍA CON </a:t>
            </a:r>
          </a:p>
          <a:p>
            <a:pPr>
              <a:buNone/>
            </a:pPr>
            <a:r>
              <a:rPr lang="es-ES" sz="5100" dirty="0" smtClean="0"/>
              <a:t>   NUESTROS ALUMN@S. POR TODO ELLO OS </a:t>
            </a:r>
          </a:p>
          <a:p>
            <a:pPr>
              <a:buNone/>
            </a:pPr>
            <a:r>
              <a:rPr lang="es-ES" sz="5100" dirty="0" smtClean="0"/>
              <a:t>   QUIERO DAR LAS GRACIAS A CADA UN@</a:t>
            </a:r>
          </a:p>
          <a:p>
            <a:pPr>
              <a:buNone/>
            </a:pPr>
            <a:r>
              <a:rPr lang="es-ES" sz="5100" dirty="0" smtClean="0"/>
              <a:t>   DE VOSOTR@S  DESEÁNDOOS  UN BUEN</a:t>
            </a:r>
          </a:p>
          <a:p>
            <a:pPr>
              <a:buNone/>
            </a:pPr>
            <a:r>
              <a:rPr lang="es-ES" sz="5100" dirty="0" smtClean="0"/>
              <a:t>   VIAJE EN ESTA NUEVA ETAPA DE VUESTRA VIDA.</a:t>
            </a:r>
          </a:p>
          <a:p>
            <a:pPr>
              <a:buNone/>
            </a:pPr>
            <a:r>
              <a:rPr lang="es-ES" sz="5100" dirty="0" smtClean="0"/>
              <a:t>    </a:t>
            </a:r>
          </a:p>
          <a:p>
            <a:pPr>
              <a:buNone/>
            </a:pPr>
            <a:r>
              <a:rPr lang="es-ES" sz="5100" dirty="0" smtClean="0"/>
              <a:t>    Y NO OLVIDÉIS NUNCA QUE  VUESTROS TRIUNFOS TAMBIÉN SON MIS TRIUNFOS.</a:t>
            </a:r>
          </a:p>
          <a:p>
            <a:pPr>
              <a:buNone/>
            </a:pPr>
            <a:endParaRPr lang="es-ES" sz="3600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D2563"/>
                </a:solidFill>
                <a:latin typeface="Comic Sans MS" pitchFamily="66" charset="0"/>
              </a:rPr>
              <a:t>Por Carmina </a:t>
            </a:r>
            <a:r>
              <a:rPr lang="es-ES" dirty="0" err="1" smtClean="0">
                <a:solidFill>
                  <a:srgbClr val="ED2563"/>
                </a:solidFill>
                <a:latin typeface="Comic Sans MS" pitchFamily="66" charset="0"/>
              </a:rPr>
              <a:t>Torío</a:t>
            </a:r>
            <a:endParaRPr lang="es-ES" dirty="0">
              <a:solidFill>
                <a:srgbClr val="ED2563"/>
              </a:solidFill>
              <a:latin typeface="Comic Sans MS" pitchFamily="66" charset="0"/>
            </a:endParaRPr>
          </a:p>
        </p:txBody>
      </p:sp>
      <p:pic>
        <p:nvPicPr>
          <p:cNvPr id="4" name="3 Imagen" descr="mer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76672"/>
            <a:ext cx="4407743" cy="3096344"/>
          </a:xfrm>
          <a:prstGeom prst="rect">
            <a:avLst/>
          </a:prstGeom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ALBA ALCOCER GÓMEZ</a:t>
            </a:r>
          </a:p>
          <a:p>
            <a:r>
              <a:rPr lang="es-ES" dirty="0" smtClean="0"/>
              <a:t>ÁLVARO CERDÁ JIMÉNEZ</a:t>
            </a:r>
          </a:p>
          <a:p>
            <a:r>
              <a:rPr lang="es-ES" dirty="0" smtClean="0"/>
              <a:t>ALBERTO FENÁNDEZ CUEVAS</a:t>
            </a:r>
          </a:p>
          <a:p>
            <a:r>
              <a:rPr lang="es-ES" dirty="0" smtClean="0"/>
              <a:t>ADRIAN FERNÁNDEZ SÁEZ</a:t>
            </a:r>
          </a:p>
          <a:p>
            <a:r>
              <a:rPr lang="es-ES" dirty="0" smtClean="0"/>
              <a:t>PABLO DAVEY GODINO</a:t>
            </a:r>
          </a:p>
          <a:p>
            <a:r>
              <a:rPr lang="es-ES" dirty="0" smtClean="0"/>
              <a:t>IRENE DÍAZ GARCÍA</a:t>
            </a:r>
          </a:p>
          <a:p>
            <a:r>
              <a:rPr lang="es-ES" dirty="0" smtClean="0"/>
              <a:t>YANDRIK GUZMÁN ROMÁN </a:t>
            </a:r>
          </a:p>
          <a:p>
            <a:r>
              <a:rPr lang="es-ES" dirty="0" smtClean="0"/>
              <a:t>ALEJANDRO HUMANES GARRIDO</a:t>
            </a:r>
          </a:p>
          <a:p>
            <a:r>
              <a:rPr lang="es-ES" dirty="0" smtClean="0"/>
              <a:t>ALICIA MARCILLA CASTRO</a:t>
            </a:r>
          </a:p>
          <a:p>
            <a:r>
              <a:rPr lang="es-ES" dirty="0" smtClean="0"/>
              <a:t>ANDREA PÉREZ MARTÍN</a:t>
            </a:r>
          </a:p>
          <a:p>
            <a:r>
              <a:rPr lang="es-ES" dirty="0" smtClean="0"/>
              <a:t>YUSSRA SALHI MECHBAL</a:t>
            </a:r>
          </a:p>
          <a:p>
            <a:r>
              <a:rPr lang="es-ES" dirty="0" smtClean="0"/>
              <a:t>MARIO SANZ CUENCA</a:t>
            </a:r>
          </a:p>
          <a:p>
            <a:r>
              <a:rPr lang="es-ES" dirty="0" smtClean="0"/>
              <a:t>VICTOR SORIANO PARREÑO</a:t>
            </a:r>
          </a:p>
          <a:p>
            <a:r>
              <a:rPr lang="es-ES" dirty="0" smtClean="0"/>
              <a:t>PAULA FERNÁNDEZ LÓPEZ</a:t>
            </a:r>
          </a:p>
          <a:p>
            <a:endParaRPr lang="es-ES" dirty="0" smtClean="0"/>
          </a:p>
          <a:p>
            <a:r>
              <a:rPr lang="es-ES" sz="3800" dirty="0" smtClean="0"/>
              <a:t>¡¡¡GRACIAS!!!</a:t>
            </a:r>
            <a:endParaRPr lang="es-ES" sz="3800" dirty="0"/>
          </a:p>
        </p:txBody>
      </p:sp>
      <p:pic>
        <p:nvPicPr>
          <p:cNvPr id="4" name="3 Imagen" descr="graci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348880"/>
            <a:ext cx="3381375" cy="2132856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00FF"/>
                </a:solidFill>
              </a:rPr>
              <a:t>¡ESPERO</a:t>
            </a:r>
            <a:br>
              <a:rPr lang="es-ES" dirty="0" smtClean="0">
                <a:solidFill>
                  <a:srgbClr val="6600FF"/>
                </a:solidFill>
              </a:rPr>
            </a:br>
            <a:r>
              <a:rPr lang="es-ES" dirty="0" smtClean="0">
                <a:solidFill>
                  <a:srgbClr val="6600FF"/>
                </a:solidFill>
              </a:rPr>
              <a:t> QUE OS HAYA GUSTADO!</a:t>
            </a:r>
            <a:endParaRPr lang="es-ES" dirty="0">
              <a:solidFill>
                <a:srgbClr val="6600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pro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717032"/>
            <a:ext cx="3672407" cy="2880320"/>
          </a:xfrm>
          <a:prstGeom prst="rect">
            <a:avLst/>
          </a:prstGeom>
        </p:spPr>
      </p:pic>
    </p:spTree>
  </p:cSld>
  <p:clrMapOvr>
    <a:masterClrMapping/>
  </p:clrMapOvr>
  <p:transition advTm="6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Comic Sans MS" pitchFamily="66" charset="0"/>
              </a:rPr>
              <a:t>LA DOCENCIA ES COMO UN VIAJE EN TREN…</a:t>
            </a:r>
            <a:endParaRPr lang="es-ES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7635902" cy="23042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Las aulas de la escuela son como sus vagones, y a nosotros (los profesores) se nos hace responsables de uno de ellos.</a:t>
            </a:r>
          </a:p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Todos los años suben al tren nuestros alumnos y empieza un viaje fascinante…</a:t>
            </a:r>
          </a:p>
          <a:p>
            <a:endParaRPr lang="es-ES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>
                <a:solidFill>
                  <a:srgbClr val="00B050"/>
                </a:solidFill>
                <a:latin typeface="Comic Sans MS" pitchFamily="66" charset="0"/>
              </a:rPr>
              <a:t>A nuestro vagón sube ese alumno estudioso, cariñoso, creativo…Todos ellos iniciamos un viaje juntos.</a:t>
            </a:r>
            <a:endParaRPr lang="es-E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ww.wefer.com/imatges/renfe/59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28"/>
            <a:ext cx="6438900" cy="3524251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002060"/>
                </a:solidFill>
                <a:latin typeface="Comic Sans MS" pitchFamily="66" charset="0"/>
              </a:rPr>
              <a:t>NUESTRA RESPONSABILIDAD</a:t>
            </a:r>
            <a:endParaRPr lang="es-E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Comic Sans MS" pitchFamily="66" charset="0"/>
              </a:rPr>
              <a:t>Llevarlos a buen destino.</a:t>
            </a:r>
            <a:endParaRPr lang="es-E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92D050"/>
                </a:solidFill>
                <a:latin typeface="Comic Sans MS" pitchFamily="66" charset="0"/>
              </a:rPr>
              <a:t>MI MAYOR INTERROGANTE</a:t>
            </a:r>
            <a:endParaRPr lang="es-ES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>
            <a:normAutofit lnSpcReduction="10000"/>
          </a:bodyPr>
          <a:lstStyle/>
          <a:p>
            <a:endParaRPr lang="es-ES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Saber qué va a ser de ellos, cuál será su futuro…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3 Imagen" descr="interroga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199" y="260648"/>
            <a:ext cx="4400129" cy="1584177"/>
          </a:xfrm>
          <a:prstGeom prst="rect">
            <a:avLst/>
          </a:prstGeom>
        </p:spPr>
      </p:pic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4348" y="4286256"/>
            <a:ext cx="7772400" cy="1500187"/>
          </a:xfrm>
        </p:spPr>
        <p:txBody>
          <a:bodyPr/>
          <a:lstStyle/>
          <a:p>
            <a:r>
              <a:rPr lang="es-ES" dirty="0" smtClean="0">
                <a:solidFill>
                  <a:srgbClr val="E32FB0"/>
                </a:solidFill>
              </a:rPr>
              <a:t>                     </a:t>
            </a:r>
          </a:p>
          <a:p>
            <a:r>
              <a:rPr lang="es-ES" dirty="0" smtClean="0">
                <a:solidFill>
                  <a:srgbClr val="E32FB0"/>
                </a:solidFill>
              </a:rPr>
              <a:t>                    </a:t>
            </a:r>
          </a:p>
        </p:txBody>
      </p:sp>
      <p:pic>
        <p:nvPicPr>
          <p:cNvPr id="23554" name="Picture 2" descr="http://1.bp.blogspot.com/-353hjUB6M0I/TlMgWXa2TsI/AAAAAAAAU34/0UaiKJ3fhC0/s1600/abog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2000240" cy="2000240"/>
          </a:xfrm>
          <a:prstGeom prst="rect">
            <a:avLst/>
          </a:prstGeom>
          <a:noFill/>
        </p:spPr>
      </p:pic>
      <p:pic>
        <p:nvPicPr>
          <p:cNvPr id="23558" name="Picture 6" descr="http://www.kenake.com/wp-content/uploads/2011/11/materiales-educacion-infantil-kena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764704"/>
            <a:ext cx="1643074" cy="2290176"/>
          </a:xfrm>
          <a:prstGeom prst="rect">
            <a:avLst/>
          </a:prstGeom>
          <a:noFill/>
        </p:spPr>
      </p:pic>
      <p:pic>
        <p:nvPicPr>
          <p:cNvPr id="23560" name="Picture 8" descr="http://www.gifss.com/informatica/varios/friki_informati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365104"/>
            <a:ext cx="2011760" cy="2000264"/>
          </a:xfrm>
          <a:prstGeom prst="rect">
            <a:avLst/>
          </a:prstGeom>
          <a:noFill/>
        </p:spPr>
      </p:pic>
      <p:pic>
        <p:nvPicPr>
          <p:cNvPr id="4" name="Picture 2" descr="Resultado de imagen de periodista fot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2933700" cy="1922140"/>
          </a:xfrm>
          <a:prstGeom prst="rect">
            <a:avLst/>
          </a:prstGeom>
          <a:noFill/>
        </p:spPr>
      </p:pic>
      <p:sp>
        <p:nvSpPr>
          <p:cNvPr id="23556" name="AutoShape 4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8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62" name="AutoShape 10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64" name="AutoShape 12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66" name="AutoShape 14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68" name="AutoShape 16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70" name="AutoShape 18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72" name="AutoShape 20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574" name="AutoShape 22" descr="Resultado de imagen de administracion y direccion de empresas f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908720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ED2563"/>
                </a:solidFill>
                <a:latin typeface="Comic Sans MS" pitchFamily="66" charset="0"/>
              </a:rPr>
              <a:t>Si logramos dejar huella en ellos o no, la verdad es que no siempre lo sabemos.</a:t>
            </a:r>
            <a:endParaRPr lang="es-ES" dirty="0">
              <a:solidFill>
                <a:srgbClr val="ED2563"/>
              </a:solidFill>
              <a:latin typeface="Comic Sans MS" pitchFamily="66" charset="0"/>
            </a:endParaRPr>
          </a:p>
        </p:txBody>
      </p:sp>
      <p:pic>
        <p:nvPicPr>
          <p:cNvPr id="29698" name="Picture 2" descr="http://usuarios.lycos.es/piesnegros/imagenes/huel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2256000" cy="3500438"/>
          </a:xfrm>
          <a:prstGeom prst="rect">
            <a:avLst/>
          </a:prstGeom>
          <a:noFill/>
        </p:spPr>
      </p:pic>
    </p:spTree>
  </p:cSld>
  <p:clrMapOvr>
    <a:masterClrMapping/>
  </p:clrMapOvr>
  <p:transition advTm="8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2143116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rgbClr val="B02FE3"/>
                </a:solidFill>
                <a:latin typeface="Comic Sans MS" pitchFamily="66" charset="0"/>
              </a:rPr>
              <a:t>LITUNIV</a:t>
            </a:r>
            <a:endParaRPr lang="es-ES" dirty="0">
              <a:solidFill>
                <a:srgbClr val="B02FE3"/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rgbClr val="B02FE3"/>
                </a:solidFill>
                <a:latin typeface="Comic Sans MS" pitchFamily="66" charset="0"/>
              </a:rPr>
              <a:t>Algunos terminan su viaje con nosotros y JAMÁS volvemos a verlos, pero otros…y eso es lo más gratificante de nuestra profesión visitan el tren para mostrarnos quienes llegaron a ser, cuánto hemos ayudado a que lo sean y cuánto valoran haber viajado con nosotros.</a:t>
            </a:r>
            <a:endParaRPr lang="es-ES" dirty="0">
              <a:solidFill>
                <a:srgbClr val="B02FE3"/>
              </a:solidFill>
              <a:latin typeface="Comic Sans MS" pitchFamily="66" charset="0"/>
            </a:endParaRPr>
          </a:p>
        </p:txBody>
      </p:sp>
      <p:pic>
        <p:nvPicPr>
          <p:cNvPr id="31746" name="Picture 2" descr="http://idata.over-blog.com/4/96/42/08/gifs-blog/3-divers.personnages/enfanteco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448050" cy="3590926"/>
          </a:xfrm>
          <a:prstGeom prst="rect">
            <a:avLst/>
          </a:prstGeom>
          <a:noFill/>
        </p:spPr>
      </p:pic>
    </p:spTree>
  </p:cSld>
  <p:clrMapOvr>
    <a:masterClrMapping/>
  </p:clrMapOvr>
  <p:transition advTm="18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492</Words>
  <Application>Microsoft Office PowerPoint</Application>
  <PresentationFormat>Presentación en pantalla (4:3)</PresentationFormat>
  <Paragraphs>94</Paragraphs>
  <Slides>23</Slides>
  <Notes>15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NUESTRO AÑO 2015/2016 JUNTOS</vt:lpstr>
      <vt:lpstr>Diapositiva 2</vt:lpstr>
      <vt:lpstr>LA DOCENCIA ES COMO UN VIAJE EN TREN…</vt:lpstr>
      <vt:lpstr>Diapositiva 4</vt:lpstr>
      <vt:lpstr>NUESTRA RESPONSABILIDAD</vt:lpstr>
      <vt:lpstr>MI MAYOR INTERROGANTE</vt:lpstr>
      <vt:lpstr>Diapositiva 7</vt:lpstr>
      <vt:lpstr>Diapositiva 8</vt:lpstr>
      <vt:lpstr>LITUNIV</vt:lpstr>
      <vt:lpstr></vt:lpstr>
      <vt:lpstr>OS DESEO QUE TENGÁIS UN FELIZ VIAJE.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¡ESPERO  QUE OS HAYA GUSTADO!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NUESTROS CUATRO AÑOS JUNTOS</dc:title>
  <dc:creator>Carmina</dc:creator>
  <cp:lastModifiedBy>CARMINA</cp:lastModifiedBy>
  <cp:revision>92</cp:revision>
  <dcterms:created xsi:type="dcterms:W3CDTF">2012-03-23T15:01:18Z</dcterms:created>
  <dcterms:modified xsi:type="dcterms:W3CDTF">2016-04-18T17:12:51Z</dcterms:modified>
</cp:coreProperties>
</file>