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5cde72a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5cde72a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5cde72a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5cde72a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15cde72a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15cde72a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745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802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259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830582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3509622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4589296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7423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5309517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128197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98713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8903411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1020913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0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250123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03465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5648854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812117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052088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76260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2203134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6958378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75963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yXjDNkBY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9cTIjBqFT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hyperlink" Target="https://www.youtube.com/watch?v=wtarlG2TM_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2ofJOcmK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605_mtEo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086757" y="894045"/>
            <a:ext cx="7086600" cy="13688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tema 9: fracciones y decimales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028700" y="3377293"/>
            <a:ext cx="7086600" cy="514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0" name="Picture 2" descr="Resultado de imagen de COMO SE LEEN LAS FRACCIONES">
            <a:extLst>
              <a:ext uri="{FF2B5EF4-FFF2-40B4-BE49-F238E27FC236}">
                <a16:creationId xmlns:a16="http://schemas.microsoft.com/office/drawing/2014/main" id="{B29BC807-B420-4C89-A9B5-21958412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91" y="2510971"/>
            <a:ext cx="38766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9B880-ACD3-DE4E-A88C-B8D64FC0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53" y="1574886"/>
            <a:ext cx="4045200" cy="1710300"/>
          </a:xfrm>
        </p:spPr>
        <p:txBody>
          <a:bodyPr/>
          <a:lstStyle/>
          <a:p>
            <a:r>
              <a:rPr lang="es-ES" dirty="0"/>
              <a:t>resta de números decimales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45C024-6182-F443-A2C3-258C38FC5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53" y="3447566"/>
            <a:ext cx="4045200" cy="1345500"/>
          </a:xfrm>
        </p:spPr>
        <p:txBody>
          <a:bodyPr/>
          <a:lstStyle/>
          <a:p>
            <a:r>
              <a:rPr lang="es-ES" dirty="0">
                <a:hlinkClick r:id="rId3"/>
              </a:rPr>
              <a:t>https://www.youtube.com/watch?v=A5yXjDNkBYI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05F680-5AFE-CE48-A051-B47D1100E3F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0447" y="582486"/>
            <a:ext cx="3837000" cy="3695100"/>
          </a:xfrm>
        </p:spPr>
        <p:txBody>
          <a:bodyPr/>
          <a:lstStyle/>
          <a:p>
            <a:r>
              <a:rPr lang="es-ES" dirty="0"/>
              <a:t>1º Se colocan los números colocándolos debajo de las comas.</a:t>
            </a:r>
          </a:p>
          <a:p>
            <a:r>
              <a:rPr lang="es-ES" dirty="0"/>
              <a:t>2º Se realiza la resta sin tener en cuenta las comas.</a:t>
            </a:r>
          </a:p>
          <a:p>
            <a:r>
              <a:rPr lang="es-ES" dirty="0"/>
              <a:t>3º Se coloca la coma del resultado, debajo de las otras comas.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D6E686-27E7-9747-A87E-BAFDE6BFC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466" y="3560334"/>
            <a:ext cx="2024959" cy="13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0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481F3-682E-A74E-8AD0-003418EC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93E3EB-C336-E341-BA4E-65C83CD8B3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3A9872-998A-8B43-9FA5-F9AD243D8F3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73871B-77B1-8542-AD79-B9A3ACEF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771" y="710759"/>
            <a:ext cx="3693607" cy="36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56400" y="1584866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</a:t>
            </a:r>
            <a:r>
              <a:rPr lang="es" sz="4800" dirty="0"/>
              <a:t>Qué es una fracción?</a:t>
            </a:r>
            <a:endParaRPr sz="4800"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56400" y="3295166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El número de arriba se llama </a:t>
            </a:r>
            <a:r>
              <a:rPr lang="es" b="1" dirty="0"/>
              <a:t>numerador</a:t>
            </a:r>
            <a:r>
              <a:rPr lang="es" dirty="0"/>
              <a:t> y el de abajo </a:t>
            </a:r>
            <a:r>
              <a:rPr lang="es" b="1" dirty="0"/>
              <a:t>denominador</a:t>
            </a:r>
            <a:r>
              <a:rPr lang="es" dirty="0"/>
              <a:t>.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950600" y="724200"/>
            <a:ext cx="3837000" cy="3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dividir algo en partes iguales.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Si cogemos una pizza y la dividimos en dos partes, cada una es la mitad o un medio, y se escribe así: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				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525" y="3203600"/>
            <a:ext cx="1640600" cy="16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67499" y="1600212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¿Qué significa cada parte coloreada?</a:t>
            </a:r>
            <a:endParaRPr sz="40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367499" y="3440309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El número de abajo representa las partes en las que se divide y la de arriba las partes coloreadas.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249" y="160737"/>
            <a:ext cx="3947251" cy="48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9654-7C7A-4BFA-9C6F-BE7E5B4B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25" y="1541547"/>
            <a:ext cx="4045200" cy="1710300"/>
          </a:xfrm>
        </p:spPr>
        <p:txBody>
          <a:bodyPr/>
          <a:lstStyle/>
          <a:p>
            <a:r>
              <a:rPr lang="es-ES" sz="4000" dirty="0"/>
              <a:t>CÓMO SE LEEN LAS FRACCIONES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D3094-2F48-46EF-B7A2-823AA7BA7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872EF-A2B1-4F8F-B563-1837CD7816F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7971" y="944149"/>
            <a:ext cx="3837000" cy="3695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Resultado de imagen de COMO SE LEEN LAS FRACCIONES">
            <a:extLst>
              <a:ext uri="{FF2B5EF4-FFF2-40B4-BE49-F238E27FC236}">
                <a16:creationId xmlns:a16="http://schemas.microsoft.com/office/drawing/2014/main" id="{F2B1D68D-7358-4B08-A96E-866942E76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50" y="1591834"/>
            <a:ext cx="4733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repaso divertido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850800" y="1751450"/>
            <a:ext cx="3851100" cy="26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Fracciones para niños - Aprende las fracciones con pizza - Introducción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La Eduteca - Las fracciones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Pincha en los link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500" y="2845225"/>
            <a:ext cx="3347725" cy="19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96F18-9BE7-EB4B-8C0A-D4629A00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29" y="1466029"/>
            <a:ext cx="4045200" cy="1710300"/>
          </a:xfrm>
        </p:spPr>
        <p:txBody>
          <a:bodyPr/>
          <a:lstStyle/>
          <a:p>
            <a:r>
              <a:rPr lang="es-ES" dirty="0"/>
              <a:t>Los números decimales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A89E10-2993-BC4E-94B0-04A9BD21A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00" y="3389350"/>
            <a:ext cx="4045200" cy="1345500"/>
          </a:xfrm>
        </p:spPr>
        <p:txBody>
          <a:bodyPr/>
          <a:lstStyle/>
          <a:p>
            <a:r>
              <a:rPr lang="es-ES" dirty="0"/>
              <a:t>1 unidad tiene 10 décimas.</a:t>
            </a:r>
          </a:p>
          <a:p>
            <a:r>
              <a:rPr lang="es-ES" dirty="0"/>
              <a:t>1 unidad tiene 100 centésimas.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6FE950-68AB-5E40-89ED-EC9A7967AF7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/>
              <a:t>La unidad se puede dividir en diez partes iguales. Cada parte se llama décima.</a:t>
            </a:r>
          </a:p>
          <a:p>
            <a:endParaRPr lang="es-ES" dirty="0"/>
          </a:p>
          <a:p>
            <a:r>
              <a:rPr lang="es-ES" dirty="0"/>
              <a:t>La unidad se puede dividir en diez partes iguales. Cada parte se llama centésima.</a:t>
            </a:r>
          </a:p>
        </p:txBody>
      </p:sp>
    </p:spTree>
    <p:extLst>
      <p:ext uri="{BB962C8B-B14F-4D97-AF65-F5344CB8AC3E}">
        <p14:creationId xmlns:p14="http://schemas.microsoft.com/office/powerpoint/2010/main" val="369869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8C87C-7ADB-4A43-8682-AAB2B6A1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00" y="1716600"/>
            <a:ext cx="4045200" cy="1710300"/>
          </a:xfrm>
        </p:spPr>
        <p:txBody>
          <a:bodyPr/>
          <a:lstStyle/>
          <a:p>
            <a:r>
              <a:rPr lang="es-ES" sz="4400" dirty="0"/>
              <a:t>Partes de Los números decimales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9219E4-DD19-6245-AF2C-20AE9DE8D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01" y="3541909"/>
            <a:ext cx="4045200" cy="1345500"/>
          </a:xfrm>
        </p:spPr>
        <p:txBody>
          <a:bodyPr/>
          <a:lstStyle/>
          <a:p>
            <a:r>
              <a:rPr lang="es-ES" dirty="0">
                <a:hlinkClick r:id="rId3"/>
              </a:rPr>
              <a:t>https://www.youtube.com/watch?v=b2ofJOcmKTA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8F897-CA5D-9F45-A444-673F4C22E43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8553" y="280580"/>
            <a:ext cx="3837000" cy="3695100"/>
          </a:xfrm>
        </p:spPr>
        <p:txBody>
          <a:bodyPr/>
          <a:lstStyle/>
          <a:p>
            <a:r>
              <a:rPr lang="es-ES" dirty="0"/>
              <a:t>Los números decimales tienen una parte entera, que va delante de la coma.</a:t>
            </a:r>
          </a:p>
          <a:p>
            <a:endParaRPr lang="es-ES" dirty="0"/>
          </a:p>
          <a:p>
            <a:r>
              <a:rPr lang="es-ES" dirty="0"/>
              <a:t>Y una parte decimal, que está detrás de la coma.</a:t>
            </a:r>
          </a:p>
          <a:p>
            <a:endParaRPr lang="es-ES" dirty="0"/>
          </a:p>
          <a:p>
            <a:pPr marL="11430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65EC90-D802-DE47-B1B3-2E11DE2B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057" y="3244148"/>
            <a:ext cx="2431862" cy="13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1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640D-FF1E-5745-B540-705C4FF1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00" y="1716600"/>
            <a:ext cx="4255300" cy="1710300"/>
          </a:xfrm>
        </p:spPr>
        <p:txBody>
          <a:bodyPr/>
          <a:lstStyle/>
          <a:p>
            <a:r>
              <a:rPr lang="es-ES" sz="4000" dirty="0"/>
              <a:t>comparación de los números decimales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6C01A2-6E21-E14E-ACBE-7656A6444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00" y="3518694"/>
            <a:ext cx="4045200" cy="1345500"/>
          </a:xfrm>
        </p:spPr>
        <p:txBody>
          <a:bodyPr/>
          <a:lstStyle/>
          <a:p>
            <a:r>
              <a:rPr lang="es-ES" dirty="0">
                <a:hlinkClick r:id="rId3"/>
              </a:rPr>
              <a:t>https://www.youtube.com/watch?v=s605_mtEodE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779C8F-218E-1140-A872-6B12E2A58C2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202983"/>
            <a:ext cx="3837000" cy="3695100"/>
          </a:xfrm>
        </p:spPr>
        <p:txBody>
          <a:bodyPr/>
          <a:lstStyle/>
          <a:p>
            <a:r>
              <a:rPr lang="es-ES" dirty="0"/>
              <a:t>1º Se compara la parte entera del número.</a:t>
            </a:r>
          </a:p>
          <a:p>
            <a:endParaRPr lang="es-ES" dirty="0"/>
          </a:p>
          <a:p>
            <a:r>
              <a:rPr lang="es-ES" dirty="0"/>
              <a:t>2º Si son iguales, se comparan las décimas.</a:t>
            </a:r>
          </a:p>
          <a:p>
            <a:endParaRPr lang="es-ES" dirty="0"/>
          </a:p>
          <a:p>
            <a:r>
              <a:rPr lang="es-ES" dirty="0"/>
              <a:t>3º Si son iguales, se comparan las centésimas.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58FA7E-6891-B941-9AC1-97E131BDA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879" y="3564537"/>
            <a:ext cx="1910972" cy="10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9B880-ACD3-DE4E-A88C-B8D64FC0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1847550"/>
            <a:ext cx="4045200" cy="1710300"/>
          </a:xfrm>
        </p:spPr>
        <p:txBody>
          <a:bodyPr/>
          <a:lstStyle/>
          <a:p>
            <a:r>
              <a:rPr lang="es-ES" dirty="0"/>
              <a:t>Suma de números decimales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45C024-6182-F443-A2C3-258C38FC5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05F680-5AFE-CE48-A051-B47D1100E3F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00171" y="863600"/>
            <a:ext cx="3767276" cy="2831500"/>
          </a:xfrm>
        </p:spPr>
        <p:txBody>
          <a:bodyPr/>
          <a:lstStyle/>
          <a:p>
            <a:r>
              <a:rPr lang="es-ES" dirty="0"/>
              <a:t>1º Se colocan los números colocándolos debajo de las comas.</a:t>
            </a:r>
          </a:p>
          <a:p>
            <a:r>
              <a:rPr lang="es-ES" dirty="0"/>
              <a:t>2º Se realiza la suma sin tener en cuenta las comas.</a:t>
            </a:r>
          </a:p>
          <a:p>
            <a:r>
              <a:rPr lang="es-ES" dirty="0"/>
              <a:t>3º Se coloca la coma del resultado, debajo de las otras comas.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8BF924-EC8F-CC4C-8309-DA80F179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147" y="3516670"/>
            <a:ext cx="2133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08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122</TotalTime>
  <Words>352</Words>
  <Application>Microsoft Office PowerPoint</Application>
  <PresentationFormat>On-screen Show (16:9)</PresentationFormat>
  <Paragraphs>44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tema 9: fracciones y decimales</vt:lpstr>
      <vt:lpstr>¿Qué es una fracción?</vt:lpstr>
      <vt:lpstr>¿Qué significa cada parte coloreada?</vt:lpstr>
      <vt:lpstr>CÓMO SE LEEN LAS FRACCIONES</vt:lpstr>
      <vt:lpstr>repaso divertido</vt:lpstr>
      <vt:lpstr>Los números decimales</vt:lpstr>
      <vt:lpstr>Partes de Los números decimales</vt:lpstr>
      <vt:lpstr>comparación de los números decimales</vt:lpstr>
      <vt:lpstr>Suma de números decimales</vt:lpstr>
      <vt:lpstr>resta de números decimales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9: fracciones y decimales</dc:title>
  <cp:lastModifiedBy>MLP</cp:lastModifiedBy>
  <cp:revision>6</cp:revision>
  <dcterms:modified xsi:type="dcterms:W3CDTF">2020-03-15T18:01:56Z</dcterms:modified>
</cp:coreProperties>
</file>