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041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658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291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713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9119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48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772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4024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687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084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501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271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529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2680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051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991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299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75546-0305-42DE-8633-CB76895EB028}" type="datetimeFigureOut">
              <a:rPr lang="es-ES" smtClean="0"/>
              <a:pPr/>
              <a:t>05/05/2020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B959-3773-4FB9-99F3-94B8112488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95808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13364D3-CFE4-4BBC-A6E4-60DC3B0EB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5058" b="464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841E9A-F8B5-4968-A7F4-98C6929CC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en-US"/>
              <a:t>Artemisa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43A6C82-4633-4954-9BE5-11A9BC16B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en-US"/>
              <a:t>La diosa de la caza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4288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A267F8-D99E-4FD5-BF0C-8D12C908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639315"/>
            <a:ext cx="5067300" cy="1293028"/>
          </a:xfrm>
        </p:spPr>
        <p:txBody>
          <a:bodyPr/>
          <a:lstStyle/>
          <a:p>
            <a:r>
              <a:rPr lang="en-US" dirty="0"/>
              <a:t>¿Como era </a:t>
            </a:r>
            <a:r>
              <a:rPr lang="en-US" dirty="0" err="1"/>
              <a:t>ella</a:t>
            </a:r>
            <a:r>
              <a:rPr lang="en-US" dirty="0"/>
              <a:t>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B385FB-6D76-46D9-BA51-1F3FC008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Artemisa</a:t>
            </a:r>
            <a:r>
              <a:rPr lang="es-ES" dirty="0"/>
              <a:t>. </a:t>
            </a:r>
            <a:r>
              <a:rPr lang="es-ES" b="1" dirty="0"/>
              <a:t>Diosa</a:t>
            </a:r>
            <a:r>
              <a:rPr lang="es-ES" dirty="0"/>
              <a:t> de la caza, los bosques y los animales y protectora de la virginidad. Hija de Zeus y Leto, hermana gemela de Apolo. La mitología la presenta como una </a:t>
            </a:r>
            <a:r>
              <a:rPr lang="es-ES" b="1" dirty="0"/>
              <a:t>diosa</a:t>
            </a:r>
            <a:r>
              <a:rPr lang="es-ES" dirty="0"/>
              <a:t> joven y virgen que ha renunciado al matrimonio con dioses o mortales y protege a los jóvenes que han elegido este estado.</a:t>
            </a: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40AC67E-6E47-49D9-889B-F5D7E2EA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3543300"/>
            <a:ext cx="491099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712307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1B532A8-347D-4082-9479-3815514C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1" y="1524000"/>
            <a:ext cx="4705350" cy="160020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cual</a:t>
            </a:r>
            <a:r>
              <a:rPr lang="en-US" dirty="0"/>
              <a:t> era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243618C-0E0F-4B59-ABDB-DAF0EBAFC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82" y="3124202"/>
            <a:ext cx="6510618" cy="3381375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Como</a:t>
            </a:r>
            <a:r>
              <a:rPr lang="es-ES" dirty="0"/>
              <a:t> todos los dioses olímpicos griegos, </a:t>
            </a:r>
            <a:r>
              <a:rPr lang="es-ES" b="1" dirty="0"/>
              <a:t>Artemisa era</a:t>
            </a:r>
            <a:r>
              <a:rPr lang="es-ES" dirty="0"/>
              <a:t> inmortal y muy poderosa. Sus </a:t>
            </a:r>
            <a:r>
              <a:rPr lang="es-ES" b="1" dirty="0"/>
              <a:t>poderes</a:t>
            </a:r>
            <a:r>
              <a:rPr lang="es-ES" dirty="0"/>
              <a:t> especiales incluían la puntería perfecta con el arco y la flecha, la capacidad de convertirse a sí misma ya los demás en animales, curación, enfermedades y control de la naturaleza.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2FFD46-21CB-4408-8580-5C0537F9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99" y="415922"/>
            <a:ext cx="5344567" cy="3816355"/>
          </a:xfrm>
          <a:prstGeom prst="rect">
            <a:avLst/>
          </a:prstGeom>
        </p:spPr>
      </p:pic>
      <p:sp>
        <p:nvSpPr>
          <p:cNvPr id="8" name="Pergamino: vertical 7">
            <a:extLst>
              <a:ext uri="{FF2B5EF4-FFF2-40B4-BE49-F238E27FC236}">
                <a16:creationId xmlns:a16="http://schemas.microsoft.com/office/drawing/2014/main" xmlns="" id="{21A63447-8503-4EC8-81E4-08B8CB5615BB}"/>
              </a:ext>
            </a:extLst>
          </p:cNvPr>
          <p:cNvSpPr/>
          <p:nvPr/>
        </p:nvSpPr>
        <p:spPr>
          <a:xfrm>
            <a:off x="7953375" y="4581525"/>
            <a:ext cx="1819275" cy="1857375"/>
          </a:xfrm>
          <a:prstGeom prst="verticalScroll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la </a:t>
            </a:r>
            <a:r>
              <a:rPr lang="en-US" dirty="0" err="1"/>
              <a:t>diosa</a:t>
            </a:r>
            <a:r>
              <a:rPr lang="en-US" dirty="0"/>
              <a:t> de la </a:t>
            </a:r>
            <a:r>
              <a:rPr lang="en-US" dirty="0" err="1"/>
              <a:t>caza</a:t>
            </a:r>
            <a:r>
              <a:rPr lang="en-US" dirty="0"/>
              <a:t> y de los </a:t>
            </a:r>
            <a:r>
              <a:rPr lang="en-US" dirty="0" err="1"/>
              <a:t>animales</a:t>
            </a:r>
            <a:r>
              <a:rPr lang="en-US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794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9F0D67-32E8-455C-A520-62C15647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139039"/>
            <a:ext cx="6115050" cy="1295400"/>
          </a:xfrm>
        </p:spPr>
        <p:txBody>
          <a:bodyPr/>
          <a:lstStyle/>
          <a:p>
            <a:r>
              <a:rPr lang="en-US" dirty="0"/>
              <a:t>¿a que se </a:t>
            </a:r>
            <a:r>
              <a:rPr lang="en-US" dirty="0" err="1"/>
              <a:t>dedicaba</a:t>
            </a:r>
            <a:r>
              <a:rPr lang="en-US" dirty="0"/>
              <a:t> ?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BAFCB4F-3919-4AD6-A8F7-3D1670482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diosa</a:t>
            </a:r>
            <a:r>
              <a:rPr lang="en-US" dirty="0"/>
              <a:t> de la </a:t>
            </a:r>
            <a:r>
              <a:rPr lang="en-US" dirty="0" err="1"/>
              <a:t>caza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FD39D0E-855E-4662-BC8D-3FC1F103FA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/>
              <a:t>Artemisa</a:t>
            </a:r>
            <a:r>
              <a:rPr lang="es-ES" dirty="0"/>
              <a:t>. </a:t>
            </a:r>
            <a:r>
              <a:rPr lang="es-ES" b="1" dirty="0"/>
              <a:t>Diosa</a:t>
            </a:r>
            <a:r>
              <a:rPr lang="es-ES" dirty="0"/>
              <a:t> de la caza, los bosques y los </a:t>
            </a:r>
            <a:r>
              <a:rPr lang="es-ES" b="1" dirty="0"/>
              <a:t>animales</a:t>
            </a:r>
            <a:r>
              <a:rPr lang="es-ES" dirty="0"/>
              <a:t> y protectora de la virginidad. Hija de Zeus y Leto, hermana gemela de Apolo. La mitología la presenta como una </a:t>
            </a:r>
            <a:r>
              <a:rPr lang="es-ES" b="1" dirty="0"/>
              <a:t>diosa</a:t>
            </a:r>
            <a:r>
              <a:rPr lang="es-ES" dirty="0"/>
              <a:t> joven y virgen que ha renunciado al matrimonio con dioses o mortales y protege a los jóvenes que han elegido este estado.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8B00BF8-2A65-4310-AD39-E378EAF7A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1" y="2221177"/>
            <a:ext cx="5105400" cy="823912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diosa</a:t>
            </a:r>
            <a:r>
              <a:rPr lang="en-US" dirty="0"/>
              <a:t> se los </a:t>
            </a:r>
            <a:r>
              <a:rPr lang="en-US" dirty="0" err="1"/>
              <a:t>animales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47CF606-14B7-4595-9516-454D0D5A68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/>
              <a:t>Diana</a:t>
            </a:r>
            <a:r>
              <a:rPr lang="es-ES" dirty="0"/>
              <a:t>, conocida en la mitología griega como Artemisa. </a:t>
            </a:r>
            <a:r>
              <a:rPr lang="es-ES" b="1" dirty="0"/>
              <a:t>Diana</a:t>
            </a:r>
            <a:r>
              <a:rPr lang="es-ES" dirty="0"/>
              <a:t> es hija de Júpiter y Latona, esta </a:t>
            </a:r>
            <a:r>
              <a:rPr lang="es-ES" b="1" dirty="0"/>
              <a:t>diosa</a:t>
            </a:r>
            <a:r>
              <a:rPr lang="es-ES" dirty="0"/>
              <a:t> es conocida como </a:t>
            </a:r>
            <a:r>
              <a:rPr lang="es-ES" b="1" dirty="0"/>
              <a:t>quien</a:t>
            </a:r>
            <a:r>
              <a:rPr lang="es-ES" dirty="0"/>
              <a:t> reina la fertilidad, los animales salvajes, tierras salvajes, y los partos. Es hermana gemela de Febo, conocido en la mitología griega como Apolo.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5E4AE60-59A5-443B-AEF7-34940EC36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9" y="493845"/>
            <a:ext cx="1504950" cy="18811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84BEDAE-E487-41BD-99A6-B15BE1046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7" t="14058" r="16862" b="14485"/>
          <a:stretch/>
        </p:blipFill>
        <p:spPr>
          <a:xfrm>
            <a:off x="9692888" y="255191"/>
            <a:ext cx="1762494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76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81816D-92FB-4724-843F-B157E1A0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cual</a:t>
            </a:r>
            <a:r>
              <a:rPr lang="en-US" dirty="0"/>
              <a:t> era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?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1C384C9-2CF4-449A-BF23-578271C2A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57" t="17707" r="16885" b="11849"/>
          <a:stretch/>
        </p:blipFill>
        <p:spPr>
          <a:xfrm>
            <a:off x="6096000" y="1895475"/>
            <a:ext cx="4324350" cy="344805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58DF946-B2B0-4D29-A8B4-C23AFD665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ES" sz="2000" dirty="0"/>
              <a:t>Todos los mitógrafos antiguos están de acuerdo en que </a:t>
            </a:r>
            <a:r>
              <a:rPr lang="es-ES" sz="2000" b="1" dirty="0"/>
              <a:t>Artemisa</a:t>
            </a:r>
            <a:r>
              <a:rPr lang="es-ES" sz="2000" dirty="0"/>
              <a:t> era hija de Zeus y Leto. Al descubrir la nueva infidelidad de su esposo, la </a:t>
            </a:r>
            <a:r>
              <a:rPr lang="es-ES" sz="2000" b="1" dirty="0"/>
              <a:t>diosa</a:t>
            </a:r>
            <a:r>
              <a:rPr lang="es-ES" sz="2000" dirty="0"/>
              <a:t> Hera amenazó con descargar su ira sobre la tierra que acogiera a Leto para dar a luz. ... En esta isla Leto dio a luz a dos mellizos, Apolo y </a:t>
            </a:r>
            <a:r>
              <a:rPr lang="es-ES" sz="2000" b="1" dirty="0"/>
              <a:t>Artemisa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339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D57962-FA9F-468E-924C-26882107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6" y="2669373"/>
            <a:ext cx="1228724" cy="1293028"/>
          </a:xfrm>
        </p:spPr>
        <p:txBody>
          <a:bodyPr>
            <a:noAutofit/>
          </a:bodyPr>
          <a:lstStyle/>
          <a:p>
            <a:r>
              <a:rPr lang="en-US" sz="5400" dirty="0"/>
              <a:t>FIN</a:t>
            </a:r>
            <a:endParaRPr lang="es-ES" sz="5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A67788A-DF2B-4F1A-A7AE-F095E96E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680" y="805191"/>
            <a:ext cx="3139440" cy="54984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3A8C226-228D-4830-A8A2-0C79925F3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71" y="1426845"/>
            <a:ext cx="32956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94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50</TotalTime>
  <Words>74</Words>
  <Application>Microsoft Office PowerPoint</Application>
  <PresentationFormat>Personalizado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Estela de condensación</vt:lpstr>
      <vt:lpstr>Artemisa</vt:lpstr>
      <vt:lpstr>¿Como era ella?</vt:lpstr>
      <vt:lpstr>¿cual era su poder?</vt:lpstr>
      <vt:lpstr>¿a que se dedicaba ?</vt:lpstr>
      <vt:lpstr>¿cual era su familia?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Artemisa</dc:title>
  <dc:creator>Ramirez, Felipe (KMSTC)</dc:creator>
  <cp:lastModifiedBy>María GM</cp:lastModifiedBy>
  <cp:revision>6</cp:revision>
  <dcterms:created xsi:type="dcterms:W3CDTF">2020-04-30T13:42:39Z</dcterms:created>
  <dcterms:modified xsi:type="dcterms:W3CDTF">2020-05-05T15:01:12Z</dcterms:modified>
</cp:coreProperties>
</file>