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3175" cap="flat">
              <a:solidFill>
                <a:srgbClr val="7E8286"/>
              </a:solidFill>
              <a:prstDash val="solid"/>
              <a:miter lim="400000"/>
            </a:ln>
          </a:left>
          <a:right>
            <a:ln w="3175" cap="flat">
              <a:solidFill>
                <a:srgbClr val="7E8286"/>
              </a:solidFill>
              <a:prstDash val="solid"/>
              <a:miter lim="400000"/>
            </a:ln>
          </a:right>
          <a:top>
            <a:ln w="3175" cap="flat">
              <a:solidFill>
                <a:srgbClr val="7E8286"/>
              </a:solidFill>
              <a:prstDash val="solid"/>
              <a:miter lim="400000"/>
            </a:ln>
          </a:top>
          <a:bottom>
            <a:ln w="3175" cap="flat">
              <a:solidFill>
                <a:srgbClr val="7E8286"/>
              </a:solidFill>
              <a:prstDash val="solid"/>
              <a:miter lim="400000"/>
            </a:ln>
          </a:bottom>
          <a:insideH>
            <a:ln w="3175" cap="flat">
              <a:solidFill>
                <a:srgbClr val="7E8286"/>
              </a:solidFill>
              <a:prstDash val="solid"/>
              <a:miter lim="400000"/>
            </a:ln>
          </a:insideH>
          <a:insideV>
            <a:ln w="3175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3175" cap="flat">
              <a:solidFill>
                <a:srgbClr val="7E8286"/>
              </a:solidFill>
              <a:prstDash val="solid"/>
              <a:miter lim="400000"/>
            </a:ln>
          </a:left>
          <a:right>
            <a:ln w="3175" cap="flat">
              <a:solidFill>
                <a:srgbClr val="7E8286"/>
              </a:solidFill>
              <a:prstDash val="solid"/>
              <a:miter lim="400000"/>
            </a:ln>
          </a:right>
          <a:top>
            <a:ln w="3175" cap="flat">
              <a:solidFill>
                <a:srgbClr val="7E8286"/>
              </a:solidFill>
              <a:prstDash val="solid"/>
              <a:miter lim="400000"/>
            </a:ln>
          </a:top>
          <a:bottom>
            <a:ln w="3175" cap="flat">
              <a:solidFill>
                <a:srgbClr val="7E8286"/>
              </a:solidFill>
              <a:prstDash val="solid"/>
              <a:miter lim="400000"/>
            </a:ln>
          </a:bottom>
          <a:insideH>
            <a:ln w="3175" cap="flat">
              <a:solidFill>
                <a:srgbClr val="7E8286"/>
              </a:solidFill>
              <a:prstDash val="solid"/>
              <a:miter lim="400000"/>
            </a:ln>
          </a:insideH>
          <a:insideV>
            <a:ln w="3175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3175" cap="flat">
              <a:solidFill>
                <a:srgbClr val="7E8286"/>
              </a:solidFill>
              <a:prstDash val="solid"/>
              <a:miter lim="400000"/>
            </a:ln>
          </a:left>
          <a:right>
            <a:ln w="3175" cap="flat">
              <a:solidFill>
                <a:srgbClr val="7E8286"/>
              </a:solidFill>
              <a:prstDash val="solid"/>
              <a:miter lim="400000"/>
            </a:ln>
          </a:right>
          <a:top>
            <a:ln w="25400" cap="flat">
              <a:solidFill>
                <a:srgbClr val="7E8286"/>
              </a:solidFill>
              <a:prstDash val="solid"/>
              <a:miter lim="400000"/>
            </a:ln>
          </a:top>
          <a:bottom>
            <a:ln w="3175" cap="flat">
              <a:solidFill>
                <a:srgbClr val="7E8286"/>
              </a:solidFill>
              <a:prstDash val="solid"/>
              <a:miter lim="400000"/>
            </a:ln>
          </a:bottom>
          <a:insideH>
            <a:ln w="3175" cap="flat">
              <a:solidFill>
                <a:srgbClr val="7E8286"/>
              </a:solidFill>
              <a:prstDash val="solid"/>
              <a:miter lim="400000"/>
            </a:ln>
          </a:insideH>
          <a:insideV>
            <a:ln w="3175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3175" cap="flat">
              <a:solidFill>
                <a:srgbClr val="7E8286"/>
              </a:solidFill>
              <a:prstDash val="solid"/>
              <a:miter lim="400000"/>
            </a:ln>
          </a:left>
          <a:right>
            <a:ln w="3175" cap="flat">
              <a:solidFill>
                <a:srgbClr val="7E8286"/>
              </a:solidFill>
              <a:prstDash val="solid"/>
              <a:miter lim="400000"/>
            </a:ln>
          </a:right>
          <a:top>
            <a:ln w="3175" cap="flat">
              <a:solidFill>
                <a:srgbClr val="7E8286"/>
              </a:solidFill>
              <a:prstDash val="solid"/>
              <a:miter lim="400000"/>
            </a:ln>
          </a:top>
          <a:bottom>
            <a:ln w="3175" cap="flat">
              <a:solidFill>
                <a:srgbClr val="7E8286"/>
              </a:solidFill>
              <a:prstDash val="solid"/>
              <a:miter lim="400000"/>
            </a:ln>
          </a:bottom>
          <a:insideH>
            <a:ln w="3175" cap="flat">
              <a:solidFill>
                <a:srgbClr val="7E8286"/>
              </a:solidFill>
              <a:prstDash val="solid"/>
              <a:miter lim="400000"/>
            </a:ln>
          </a:insideH>
          <a:insideV>
            <a:ln w="3175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3175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3175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3175" cap="flat">
              <a:solidFill>
                <a:srgbClr val="A7A7A7"/>
              </a:solidFill>
              <a:prstDash val="solid"/>
              <a:miter lim="400000"/>
            </a:ln>
          </a:left>
          <a:right>
            <a:ln w="3175" cap="flat">
              <a:solidFill>
                <a:srgbClr val="A7A7A7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3175" cap="flat">
              <a:solidFill>
                <a:srgbClr val="A7A7A7"/>
              </a:solidFill>
              <a:prstDash val="solid"/>
              <a:miter lim="400000"/>
            </a:ln>
          </a:left>
          <a:right>
            <a:ln w="3175" cap="flat">
              <a:solidFill>
                <a:srgbClr val="A7A7A7"/>
              </a:solidFill>
              <a:prstDash val="solid"/>
              <a:miter lim="400000"/>
            </a:ln>
          </a:right>
          <a:top>
            <a:ln w="3175" cap="flat">
              <a:solidFill>
                <a:srgbClr val="A7A7A7"/>
              </a:solidFill>
              <a:prstDash val="solid"/>
              <a:miter lim="400000"/>
            </a:ln>
          </a:top>
          <a:bottom>
            <a:ln w="3175" cap="flat">
              <a:solidFill>
                <a:srgbClr val="A7A7A7"/>
              </a:solidFill>
              <a:prstDash val="solid"/>
              <a:miter lim="400000"/>
            </a:ln>
          </a:bottom>
          <a:insideH>
            <a:ln w="3175" cap="flat">
              <a:solidFill>
                <a:srgbClr val="A7A7A7"/>
              </a:solidFill>
              <a:prstDash val="solid"/>
              <a:miter lim="400000"/>
            </a:ln>
          </a:insideH>
          <a:insideV>
            <a:ln w="3175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3175" cap="flat">
              <a:solidFill>
                <a:srgbClr val="A7A7A7"/>
              </a:solidFill>
              <a:prstDash val="solid"/>
              <a:miter lim="400000"/>
            </a:ln>
          </a:left>
          <a:right>
            <a:ln w="3175" cap="flat">
              <a:solidFill>
                <a:srgbClr val="A7A7A7"/>
              </a:solidFill>
              <a:prstDash val="solid"/>
              <a:miter lim="400000"/>
            </a:ln>
          </a:right>
          <a:top>
            <a:ln w="3175" cap="flat">
              <a:solidFill>
                <a:srgbClr val="A7A7A7"/>
              </a:solidFill>
              <a:prstDash val="solid"/>
              <a:miter lim="400000"/>
            </a:ln>
          </a:top>
          <a:bottom>
            <a:ln w="3175" cap="flat">
              <a:solidFill>
                <a:srgbClr val="A7A7A7"/>
              </a:solidFill>
              <a:prstDash val="solid"/>
              <a:miter lim="400000"/>
            </a:ln>
          </a:bottom>
          <a:insideH>
            <a:ln w="3175" cap="flat">
              <a:solidFill>
                <a:srgbClr val="A7A7A7"/>
              </a:solidFill>
              <a:prstDash val="solid"/>
              <a:miter lim="400000"/>
            </a:ln>
          </a:insideH>
          <a:insideV>
            <a:ln w="3175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3175" cap="flat">
              <a:solidFill>
                <a:srgbClr val="A7A7A7"/>
              </a:solidFill>
              <a:prstDash val="solid"/>
              <a:miter lim="400000"/>
            </a:ln>
          </a:left>
          <a:right>
            <a:ln w="3175" cap="flat">
              <a:solidFill>
                <a:srgbClr val="A7A7A7"/>
              </a:solidFill>
              <a:prstDash val="solid"/>
              <a:miter lim="400000"/>
            </a:ln>
          </a:right>
          <a:top>
            <a:ln w="3175" cap="flat">
              <a:solidFill>
                <a:srgbClr val="A7A7A7"/>
              </a:solidFill>
              <a:prstDash val="solid"/>
              <a:miter lim="400000"/>
            </a:ln>
          </a:top>
          <a:bottom>
            <a:ln w="3175" cap="flat">
              <a:solidFill>
                <a:srgbClr val="A7A7A7"/>
              </a:solidFill>
              <a:prstDash val="solid"/>
              <a:miter lim="400000"/>
            </a:ln>
          </a:bottom>
          <a:insideH>
            <a:ln w="3175" cap="flat">
              <a:solidFill>
                <a:srgbClr val="A7A7A7"/>
              </a:solidFill>
              <a:prstDash val="solid"/>
              <a:miter lim="400000"/>
            </a:ln>
          </a:insideH>
          <a:insideV>
            <a:ln w="3175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3175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3175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3175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3175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3175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3175" cap="flat">
              <a:solidFill>
                <a:srgbClr val="A9AAA9"/>
              </a:solidFill>
              <a:prstDash val="solid"/>
              <a:miter lim="400000"/>
            </a:ln>
          </a:top>
          <a:bottom>
            <a:ln w="3175" cap="flat">
              <a:solidFill>
                <a:srgbClr val="A9AAA9"/>
              </a:solidFill>
              <a:prstDash val="solid"/>
              <a:miter lim="400000"/>
            </a:ln>
          </a:bottom>
          <a:insideH>
            <a:ln w="3175" cap="flat">
              <a:solidFill>
                <a:srgbClr val="A9AAA9"/>
              </a:solidFill>
              <a:prstDash val="solid"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553640" y="1062632"/>
            <a:ext cx="8036720" cy="267890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3640" y="3732609"/>
            <a:ext cx="8036720" cy="10179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0" algn="ctr">
              <a:spcBef>
                <a:spcPts val="0"/>
              </a:spcBef>
              <a:buSzTx/>
              <a:buNone/>
              <a:defRPr sz="2800"/>
            </a:lvl2pPr>
            <a:lvl3pPr marL="0" indent="0" algn="ctr">
              <a:spcBef>
                <a:spcPts val="0"/>
              </a:spcBef>
              <a:buSzTx/>
              <a:buNone/>
              <a:defRPr sz="2800"/>
            </a:lvl3pPr>
            <a:lvl4pPr marL="0" indent="0" algn="ctr">
              <a:spcBef>
                <a:spcPts val="0"/>
              </a:spcBef>
              <a:buSzTx/>
              <a:buNone/>
              <a:defRPr sz="2800"/>
            </a:lvl4pPr>
            <a:lvl5pPr marL="0" indent="0" algn="ctr">
              <a:spcBef>
                <a:spcPts val="0"/>
              </a:spcBef>
              <a:buSzTx/>
              <a:buNone/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López"/>
          <p:cNvSpPr txBox="1">
            <a:spLocks noGrp="1"/>
          </p:cNvSpPr>
          <p:nvPr>
            <p:ph type="body" sz="quarter" idx="13"/>
          </p:nvPr>
        </p:nvSpPr>
        <p:spPr>
          <a:xfrm>
            <a:off x="892968" y="4473773"/>
            <a:ext cx="7358064" cy="3810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i="1"/>
            </a:lvl1pPr>
          </a:lstStyle>
          <a:p>
            <a:r>
              <a:t>– Juan López</a:t>
            </a:r>
          </a:p>
        </p:txBody>
      </p:sp>
      <p:sp>
        <p:nvSpPr>
          <p:cNvPr id="94" name="“Escribe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892968" y="3012876"/>
            <a:ext cx="7358064" cy="457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1600"/>
              </a:spcBef>
              <a:buSzTx/>
              <a:buNone/>
            </a:lvl1pPr>
          </a:lstStyle>
          <a:p>
            <a:r>
              <a:t>“Escribe una cita aquí”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-598681" y="-10004"/>
            <a:ext cx="10550379" cy="70225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idx="13"/>
          </p:nvPr>
        </p:nvSpPr>
        <p:spPr>
          <a:xfrm>
            <a:off x="1378549" y="621700"/>
            <a:ext cx="6444964" cy="4289930"/>
          </a:xfrm>
          <a:prstGeom prst="rect">
            <a:avLst/>
          </a:prstGeom>
          <a:ln w="9525"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553640" y="5054203"/>
            <a:ext cx="8036720" cy="89296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3640" y="5911453"/>
            <a:ext cx="8036720" cy="73223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0" algn="ctr">
              <a:spcBef>
                <a:spcPts val="0"/>
              </a:spcBef>
              <a:buSzTx/>
              <a:buNone/>
              <a:defRPr sz="2800"/>
            </a:lvl2pPr>
            <a:lvl3pPr marL="0" indent="0" algn="ctr">
              <a:spcBef>
                <a:spcPts val="0"/>
              </a:spcBef>
              <a:buSzTx/>
              <a:buNone/>
              <a:defRPr sz="2800"/>
            </a:lvl3pPr>
            <a:lvl4pPr marL="0" indent="0" algn="ctr">
              <a:spcBef>
                <a:spcPts val="0"/>
              </a:spcBef>
              <a:buSzTx/>
              <a:buNone/>
              <a:defRPr sz="2800"/>
            </a:lvl4pPr>
            <a:lvl5pPr marL="0" indent="0" algn="ctr">
              <a:spcBef>
                <a:spcPts val="0"/>
              </a:spcBef>
              <a:buSzTx/>
              <a:buNone/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38788" y="6420445"/>
            <a:ext cx="257494" cy="287338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553640" y="2571750"/>
            <a:ext cx="8036720" cy="17145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sz="half" idx="13"/>
          </p:nvPr>
        </p:nvSpPr>
        <p:spPr>
          <a:xfrm>
            <a:off x="4411265" y="848320"/>
            <a:ext cx="4140545" cy="5116712"/>
          </a:xfrm>
          <a:prstGeom prst="rect">
            <a:avLst/>
          </a:prstGeom>
          <a:ln w="9525"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321468" y="875109"/>
            <a:ext cx="3937993" cy="2437806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321468" y="3411140"/>
            <a:ext cx="3937993" cy="255389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0" algn="ctr">
              <a:spcBef>
                <a:spcPts val="0"/>
              </a:spcBef>
              <a:buSzTx/>
              <a:buNone/>
              <a:defRPr sz="2800"/>
            </a:lvl2pPr>
            <a:lvl3pPr marL="0" indent="0" algn="ctr">
              <a:spcBef>
                <a:spcPts val="0"/>
              </a:spcBef>
              <a:buSzTx/>
              <a:buNone/>
              <a:defRPr sz="2800"/>
            </a:lvl3pPr>
            <a:lvl4pPr marL="0" indent="0" algn="ctr">
              <a:spcBef>
                <a:spcPts val="0"/>
              </a:spcBef>
              <a:buSzTx/>
              <a:buNone/>
              <a:defRPr sz="2800"/>
            </a:lvl4pPr>
            <a:lvl5pPr marL="0" indent="0" algn="ctr">
              <a:spcBef>
                <a:spcPts val="0"/>
              </a:spcBef>
              <a:buSzTx/>
              <a:buNone/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xfrm>
            <a:off x="553640" y="1946671"/>
            <a:ext cx="8036720" cy="401836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quarter" idx="13"/>
          </p:nvPr>
        </p:nvSpPr>
        <p:spPr>
          <a:xfrm>
            <a:off x="5211831" y="2062757"/>
            <a:ext cx="3040644" cy="3757498"/>
          </a:xfrm>
          <a:prstGeom prst="rect">
            <a:avLst/>
          </a:prstGeom>
          <a:ln w="9525"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53640" y="1946671"/>
            <a:ext cx="3857626" cy="401836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900"/>
              </a:spcBef>
              <a:buBlip>
                <a:blip r:embed="rId2"/>
              </a:buBlip>
              <a:defRPr sz="2000"/>
            </a:lvl1pPr>
            <a:lvl2pPr marL="571500" indent="-228600">
              <a:spcBef>
                <a:spcPts val="1900"/>
              </a:spcBef>
              <a:buBlip>
                <a:blip r:embed="rId2"/>
              </a:buBlip>
              <a:defRPr sz="2000"/>
            </a:lvl2pPr>
            <a:lvl3pPr marL="914400" indent="-228600">
              <a:spcBef>
                <a:spcPts val="1900"/>
              </a:spcBef>
              <a:buBlip>
                <a:blip r:embed="rId2"/>
              </a:buBlip>
              <a:defRPr sz="2000"/>
            </a:lvl3pPr>
            <a:lvl4pPr marL="1257300" indent="-228600">
              <a:spcBef>
                <a:spcPts val="1900"/>
              </a:spcBef>
              <a:buBlip>
                <a:blip r:embed="rId2"/>
              </a:buBlip>
              <a:defRPr sz="2000"/>
            </a:lvl4pPr>
            <a:lvl5pPr marL="1600200" indent="-228600">
              <a:spcBef>
                <a:spcPts val="1900"/>
              </a:spcBef>
              <a:buBlip>
                <a:blip r:embed="rId2"/>
              </a:buBlip>
              <a:defRPr sz="2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idx="13"/>
          </p:nvPr>
        </p:nvSpPr>
        <p:spPr>
          <a:xfrm>
            <a:off x="500062" y="473273"/>
            <a:ext cx="4696953" cy="5804298"/>
          </a:xfrm>
          <a:prstGeom prst="rect">
            <a:avLst/>
          </a:prstGeom>
          <a:ln w="9525"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5375671" y="458743"/>
            <a:ext cx="3214689" cy="2142015"/>
          </a:xfrm>
          <a:prstGeom prst="rect">
            <a:avLst/>
          </a:prstGeom>
          <a:ln w="9525"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sz="half" idx="15"/>
          </p:nvPr>
        </p:nvSpPr>
        <p:spPr>
          <a:xfrm>
            <a:off x="5375671" y="2268140"/>
            <a:ext cx="3214689" cy="4822032"/>
          </a:xfrm>
          <a:prstGeom prst="rect">
            <a:avLst/>
          </a:prstGeom>
          <a:ln w="9525"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ivel de texto 1…"/>
          <p:cNvSpPr txBox="1">
            <a:spLocks noGrp="1"/>
          </p:cNvSpPr>
          <p:nvPr>
            <p:ph type="body" idx="1"/>
          </p:nvPr>
        </p:nvSpPr>
        <p:spPr>
          <a:xfrm>
            <a:off x="553640" y="884039"/>
            <a:ext cx="8036720" cy="50899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553640" y="178593"/>
            <a:ext cx="8036720" cy="17145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38788" y="6428581"/>
            <a:ext cx="257494" cy="287338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 anchor="ctr">
            <a:spAutoFit/>
          </a:bodyPr>
          <a:lstStyle>
            <a:lvl1pPr>
              <a:defRPr sz="1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262466" marR="0" indent="-262466" algn="l" defTabSz="410765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24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656166" marR="0" indent="-262466" algn="l" defTabSz="410765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24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049866" marR="0" indent="-262466" algn="l" defTabSz="410765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24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443566" marR="0" indent="-262466" algn="l" defTabSz="410765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24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837266" marR="0" indent="-262466" algn="l" defTabSz="410765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24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230966" marR="0" indent="-262466" algn="l" defTabSz="410765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24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624666" marR="0" indent="-262466" algn="l" defTabSz="410765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24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018366" marR="0" indent="-262466" algn="l" defTabSz="410765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24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412066" marR="0" indent="-262466" algn="l" defTabSz="410765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24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n 5" descr="Imagen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24264" y="1119819"/>
            <a:ext cx="3492271" cy="4422488"/>
          </a:xfrm>
          <a:prstGeom prst="rect">
            <a:avLst/>
          </a:prstGeom>
          <a:effectLst>
            <a:outerShdw blurRad="177800" dir="5400000" rotWithShape="0">
              <a:srgbClr val="000000"/>
            </a:outerShdw>
          </a:effectLst>
        </p:spPr>
      </p:pic>
      <p:sp>
        <p:nvSpPr>
          <p:cNvPr id="120" name="Título 1"/>
          <p:cNvSpPr txBox="1">
            <a:spLocks noGrp="1"/>
          </p:cNvSpPr>
          <p:nvPr>
            <p:ph type="title"/>
          </p:nvPr>
        </p:nvSpPr>
        <p:spPr>
          <a:xfrm>
            <a:off x="321468" y="2530068"/>
            <a:ext cx="3937993" cy="782847"/>
          </a:xfrm>
          <a:prstGeom prst="rect">
            <a:avLst/>
          </a:prstGeom>
          <a:solidFill>
            <a:srgbClr val="FFC000"/>
          </a:solidFill>
          <a:ln>
            <a:solidFill>
              <a:srgbClr val="BA8C00"/>
            </a:solidFill>
            <a:miter lim="800000"/>
          </a:ln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Los polígonos</a:t>
            </a:r>
          </a:p>
        </p:txBody>
      </p:sp>
      <p:sp>
        <p:nvSpPr>
          <p:cNvPr id="121" name="Subtítulo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t>Tema 9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Marcador de contenido 5" descr="Marcador de contenid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77" y="5553750"/>
            <a:ext cx="6600404" cy="641335"/>
          </a:xfrm>
          <a:prstGeom prst="rect">
            <a:avLst/>
          </a:prstGeom>
          <a:ln w="3175">
            <a:miter lim="400000"/>
          </a:ln>
        </p:spPr>
      </p:pic>
      <p:sp>
        <p:nvSpPr>
          <p:cNvPr id="164" name="Título 1"/>
          <p:cNvSpPr txBox="1">
            <a:spLocks noGrp="1"/>
          </p:cNvSpPr>
          <p:nvPr>
            <p:ph type="title"/>
          </p:nvPr>
        </p:nvSpPr>
        <p:spPr>
          <a:xfrm>
            <a:off x="309377" y="491257"/>
            <a:ext cx="8525247" cy="938233"/>
          </a:xfrm>
          <a:prstGeom prst="rect">
            <a:avLst/>
          </a:prstGeom>
          <a:gradFill>
            <a:gsLst>
              <a:gs pos="0">
                <a:srgbClr val="AB8100"/>
              </a:gs>
              <a:gs pos="48000">
                <a:srgbClr val="FFC208"/>
              </a:gs>
              <a:gs pos="100000">
                <a:srgbClr val="FFD966"/>
              </a:gs>
            </a:gsLst>
            <a:lin ang="16200000"/>
          </a:gradFill>
          <a:ln>
            <a:solidFill>
              <a:srgbClr val="000000"/>
            </a:solidFill>
            <a:round/>
          </a:ln>
        </p:spPr>
        <p:txBody>
          <a:bodyPr lIns="34290" tIns="34290" rIns="34290" bIns="34290"/>
          <a:lstStyle>
            <a:lvl1pPr defTabSz="283428">
              <a:defRPr sz="3725">
                <a:effectLst>
                  <a:outerShdw blurRad="43815" dist="8763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t>Área de una figura con un cuadrado unidad</a:t>
            </a:r>
          </a:p>
        </p:txBody>
      </p:sp>
      <p:pic>
        <p:nvPicPr>
          <p:cNvPr id="165" name="Imagen 9" descr="Imagen 9"/>
          <p:cNvPicPr>
            <a:picLocks noChangeAspect="1"/>
          </p:cNvPicPr>
          <p:nvPr/>
        </p:nvPicPr>
        <p:blipFill>
          <a:blip r:embed="rId3"/>
          <a:srcRect l="52663"/>
          <a:stretch>
            <a:fillRect/>
          </a:stretch>
        </p:blipFill>
        <p:spPr>
          <a:xfrm>
            <a:off x="2359597" y="1922385"/>
            <a:ext cx="4119732" cy="3240271"/>
          </a:xfrm>
          <a:prstGeom prst="rect">
            <a:avLst/>
          </a:prstGeom>
          <a:ln w="25400" cap="sq">
            <a:solidFill>
              <a:srgbClr val="000000"/>
            </a:solidFill>
            <a:miter/>
          </a:ln>
          <a:effectLst>
            <a:outerShdw blurRad="38100" dist="254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 advAuto="0"/>
      <p:bldP spid="165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ítulo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AB8100"/>
              </a:gs>
              <a:gs pos="48000">
                <a:srgbClr val="FFC208"/>
              </a:gs>
              <a:gs pos="100000">
                <a:srgbClr val="FFD966"/>
              </a:gs>
            </a:gsLst>
            <a:lin ang="16200000"/>
          </a:gradFill>
          <a:ln>
            <a:solidFill>
              <a:srgbClr val="000000"/>
            </a:solidFill>
            <a:round/>
          </a:ln>
        </p:spPr>
        <p:txBody>
          <a:bodyPr lIns="34290" tIns="34290" rIns="34290" bIns="34290"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 Polígonos y sus elementos </a:t>
            </a:r>
          </a:p>
        </p:txBody>
      </p:sp>
      <p:sp>
        <p:nvSpPr>
          <p:cNvPr id="124" name="Marcador de contenido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 marL="279400" indent="-279400">
              <a:buBlip>
                <a:blip r:embed="rId2"/>
              </a:buBlip>
              <a:defRPr sz="2200"/>
            </a:lvl1pPr>
          </a:lstStyle>
          <a:p>
            <a:r>
              <a:t>Una línea poligonal cerrada y su interior forman un polígono.</a:t>
            </a:r>
          </a:p>
        </p:txBody>
      </p:sp>
      <p:pic>
        <p:nvPicPr>
          <p:cNvPr id="125" name="Imagen 20" descr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34" y="2088552"/>
            <a:ext cx="7642690" cy="488999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build="p" animBg="1" advAuto="0"/>
      <p:bldP spid="125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AB8100"/>
              </a:gs>
              <a:gs pos="48000">
                <a:srgbClr val="FFC208"/>
              </a:gs>
              <a:gs pos="100000">
                <a:srgbClr val="FFD966"/>
              </a:gs>
            </a:gsLst>
            <a:lin ang="16200000"/>
          </a:gradFill>
          <a:ln>
            <a:solidFill>
              <a:srgbClr val="000000"/>
            </a:solidFill>
            <a:round/>
          </a:ln>
        </p:spPr>
        <p:txBody>
          <a:bodyPr lIns="34290" tIns="34290" rIns="34290" bIns="34290"/>
          <a:lstStyle/>
          <a:p>
            <a:pPr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CLASIFICACIÓN DE LOS POLÍGONOS </a:t>
            </a:r>
            <a:br/>
            <a:r>
              <a:t>Según su número de lados</a:t>
            </a:r>
          </a:p>
        </p:txBody>
      </p:sp>
      <p:pic>
        <p:nvPicPr>
          <p:cNvPr id="128" name="Imagen 9" descr="Imagen 9"/>
          <p:cNvPicPr>
            <a:picLocks noChangeAspect="1"/>
          </p:cNvPicPr>
          <p:nvPr/>
        </p:nvPicPr>
        <p:blipFill>
          <a:blip r:embed="rId2"/>
          <a:srcRect l="1968" t="23692" r="2039" b="3189"/>
          <a:stretch>
            <a:fillRect/>
          </a:stretch>
        </p:blipFill>
        <p:spPr>
          <a:xfrm>
            <a:off x="686211" y="2377864"/>
            <a:ext cx="8041282" cy="362527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AB8100"/>
              </a:gs>
              <a:gs pos="48000">
                <a:srgbClr val="FFC208"/>
              </a:gs>
              <a:gs pos="100000">
                <a:srgbClr val="FFD966"/>
              </a:gs>
            </a:gsLst>
            <a:lin ang="16200000"/>
          </a:gradFill>
          <a:ln>
            <a:solidFill>
              <a:srgbClr val="000000"/>
            </a:solidFill>
            <a:round/>
          </a:ln>
        </p:spPr>
        <p:txBody>
          <a:bodyPr lIns="34290" tIns="34290" rIns="34290" bIns="34290"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Polígonos regulares</a:t>
            </a:r>
          </a:p>
        </p:txBody>
      </p:sp>
      <p:sp>
        <p:nvSpPr>
          <p:cNvPr id="131" name="Marcador de contenid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buBlip>
                <a:blip r:embed="rId2"/>
              </a:buBlip>
            </a:lvl1pPr>
          </a:lstStyle>
          <a:p>
            <a:r>
              <a:t>Son aquellos polígonos que tienen todos sus lados iguales y todos sus ángulos también iguales.</a:t>
            </a:r>
          </a:p>
        </p:txBody>
      </p:sp>
      <p:pic>
        <p:nvPicPr>
          <p:cNvPr id="132" name="Imagen 8" descr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04" y="3018234"/>
            <a:ext cx="3789196" cy="3034867"/>
          </a:xfrm>
          <a:prstGeom prst="rect">
            <a:avLst/>
          </a:prstGeom>
          <a:ln w="3175">
            <a:miter lim="400000"/>
          </a:ln>
        </p:spPr>
      </p:pic>
      <p:pic>
        <p:nvPicPr>
          <p:cNvPr id="133" name="Imagen 11" descr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868" y="3014623"/>
            <a:ext cx="4242287" cy="3042089"/>
          </a:xfrm>
          <a:prstGeom prst="rect">
            <a:avLst/>
          </a:prstGeom>
          <a:ln w="3175">
            <a:miter lim="400000"/>
          </a:ln>
        </p:spPr>
      </p:pic>
      <p:pic>
        <p:nvPicPr>
          <p:cNvPr id="134" name="Entrada de lápiz 12" descr="Entrada de lápiz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734" y="2923642"/>
            <a:ext cx="13501" cy="282564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 animBg="1" advAuto="0"/>
      <p:bldP spid="132" grpId="0" animBg="1" advAuto="0"/>
      <p:bldP spid="133" grpId="0" animBg="1" advAuto="0"/>
      <p:bldP spid="134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ítulo 1"/>
          <p:cNvSpPr txBox="1">
            <a:spLocks noGrp="1"/>
          </p:cNvSpPr>
          <p:nvPr>
            <p:ph type="title"/>
          </p:nvPr>
        </p:nvSpPr>
        <p:spPr>
          <a:xfrm>
            <a:off x="553640" y="178593"/>
            <a:ext cx="8295475" cy="1412619"/>
          </a:xfrm>
          <a:prstGeom prst="rect">
            <a:avLst/>
          </a:prstGeom>
          <a:gradFill>
            <a:gsLst>
              <a:gs pos="0">
                <a:srgbClr val="AB8100"/>
              </a:gs>
              <a:gs pos="48000">
                <a:srgbClr val="FFC208"/>
              </a:gs>
              <a:gs pos="100000">
                <a:srgbClr val="FFD966"/>
              </a:gs>
            </a:gsLst>
            <a:lin ang="16200000"/>
          </a:gradFill>
          <a:ln>
            <a:solidFill>
              <a:srgbClr val="000000"/>
            </a:solidFill>
            <a:round/>
          </a:ln>
        </p:spPr>
        <p:txBody>
          <a:bodyPr lIns="34290" tIns="34290" rIns="34290" bIns="34290"/>
          <a:lstStyle>
            <a:lvl1pPr defTabSz="373796">
              <a:defRPr sz="4914">
                <a:solidFill>
                  <a:srgbClr val="FFFFFF"/>
                </a:solidFill>
                <a:effectLst>
                  <a:outerShdw blurRad="57785" dist="11557" dir="5400000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CLASIFICACIÓN DE TRIÁNGULOS</a:t>
            </a:r>
          </a:p>
        </p:txBody>
      </p:sp>
      <p:pic>
        <p:nvPicPr>
          <p:cNvPr id="137" name="Marcador de contenido 5" descr="Marcador de contenid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882" y="1724282"/>
            <a:ext cx="6586991" cy="470026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Marcador de contenido 5"/>
          <p:cNvGrpSpPr/>
          <p:nvPr/>
        </p:nvGrpSpPr>
        <p:grpSpPr>
          <a:xfrm>
            <a:off x="393520" y="1609916"/>
            <a:ext cx="8483960" cy="5067478"/>
            <a:chOff x="0" y="0"/>
            <a:chExt cx="8483958" cy="5067477"/>
          </a:xfrm>
        </p:grpSpPr>
        <p:pic>
          <p:nvPicPr>
            <p:cNvPr id="140" name="Marcador de contenido 5" descr="Marcador de contenido 5"/>
            <p:cNvPicPr>
              <a:picLocks noChangeAspect="1"/>
            </p:cNvPicPr>
            <p:nvPr/>
          </p:nvPicPr>
          <p:blipFill>
            <a:blip r:embed="rId2"/>
            <a:srcRect t="12951"/>
            <a:stretch>
              <a:fillRect/>
            </a:stretch>
          </p:blipFill>
          <p:spPr>
            <a:xfrm>
              <a:off x="139700" y="139700"/>
              <a:ext cx="8204559" cy="478807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9" name="Marcador de contenido 5" descr="Marcador de contenido 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8483960" cy="5067479"/>
            </a:xfrm>
            <a:prstGeom prst="rect">
              <a:avLst/>
            </a:prstGeom>
            <a:effectLst/>
          </p:spPr>
        </p:pic>
      </p:grpSp>
      <p:sp>
        <p:nvSpPr>
          <p:cNvPr id="142" name="Título 1"/>
          <p:cNvSpPr txBox="1">
            <a:spLocks noGrp="1"/>
          </p:cNvSpPr>
          <p:nvPr>
            <p:ph type="title"/>
          </p:nvPr>
        </p:nvSpPr>
        <p:spPr>
          <a:xfrm>
            <a:off x="553640" y="178593"/>
            <a:ext cx="8163720" cy="1299414"/>
          </a:xfrm>
          <a:prstGeom prst="rect">
            <a:avLst/>
          </a:prstGeom>
          <a:gradFill>
            <a:gsLst>
              <a:gs pos="0">
                <a:srgbClr val="AB8100"/>
              </a:gs>
              <a:gs pos="48000">
                <a:srgbClr val="FFC208"/>
              </a:gs>
              <a:gs pos="100000">
                <a:srgbClr val="FFD966"/>
              </a:gs>
            </a:gsLst>
            <a:lin ang="16200000"/>
          </a:gradFill>
          <a:ln>
            <a:solidFill>
              <a:srgbClr val="000000"/>
            </a:solidFill>
            <a:round/>
          </a:ln>
        </p:spPr>
        <p:txBody>
          <a:bodyPr lIns="34290" tIns="34290" rIns="34290" bIns="34290"/>
          <a:lstStyle>
            <a:lvl1pPr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CLASIFICACIÓN DE CUADRILÁTEROS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ítulo 1"/>
          <p:cNvSpPr txBox="1">
            <a:spLocks noGrp="1"/>
          </p:cNvSpPr>
          <p:nvPr>
            <p:ph type="title"/>
          </p:nvPr>
        </p:nvSpPr>
        <p:spPr>
          <a:xfrm>
            <a:off x="553640" y="178593"/>
            <a:ext cx="8036720" cy="1245506"/>
          </a:xfrm>
          <a:prstGeom prst="rect">
            <a:avLst/>
          </a:prstGeom>
          <a:gradFill>
            <a:gsLst>
              <a:gs pos="0">
                <a:srgbClr val="AB8100"/>
              </a:gs>
              <a:gs pos="48000">
                <a:srgbClr val="FFC208"/>
              </a:gs>
              <a:gs pos="100000">
                <a:srgbClr val="FFD966"/>
              </a:gs>
            </a:gsLst>
            <a:lin ang="16200000"/>
          </a:gradFill>
          <a:ln>
            <a:solidFill>
              <a:srgbClr val="000000"/>
            </a:solidFill>
            <a:round/>
          </a:ln>
        </p:spPr>
        <p:txBody>
          <a:bodyPr lIns="34290" tIns="34290" rIns="34290" bIns="34290"/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Perímetro de un polígono</a:t>
            </a:r>
          </a:p>
        </p:txBody>
      </p:sp>
      <p:pic>
        <p:nvPicPr>
          <p:cNvPr id="145" name="Marcador de contenido 5" descr="Marcador de contenido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1632" y="1724419"/>
            <a:ext cx="7848479" cy="4514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ítulo 1"/>
          <p:cNvSpPr txBox="1">
            <a:spLocks noGrp="1"/>
          </p:cNvSpPr>
          <p:nvPr>
            <p:ph type="title"/>
          </p:nvPr>
        </p:nvSpPr>
        <p:spPr>
          <a:xfrm>
            <a:off x="553640" y="178593"/>
            <a:ext cx="8036720" cy="1256288"/>
          </a:xfrm>
          <a:prstGeom prst="rect">
            <a:avLst/>
          </a:prstGeom>
          <a:gradFill>
            <a:gsLst>
              <a:gs pos="0">
                <a:srgbClr val="AB8100"/>
              </a:gs>
              <a:gs pos="48000">
                <a:srgbClr val="FFC208"/>
              </a:gs>
              <a:gs pos="100000">
                <a:srgbClr val="FFD966"/>
              </a:gs>
            </a:gsLst>
            <a:lin ang="16200000"/>
          </a:gradFill>
          <a:ln>
            <a:solidFill>
              <a:srgbClr val="000000"/>
            </a:solidFill>
            <a:round/>
          </a:ln>
        </p:spPr>
        <p:txBody>
          <a:bodyPr lIns="34290" tIns="34290" rIns="34290" bIns="34290"/>
          <a:lstStyle/>
          <a:p>
            <a:r>
              <a:t>Perímetro de un polígono</a:t>
            </a:r>
          </a:p>
        </p:txBody>
      </p:sp>
      <p:pic>
        <p:nvPicPr>
          <p:cNvPr id="148" name="Marcador de contenido 5" descr="Marcador de contenid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56" y="2275052"/>
            <a:ext cx="7253194" cy="3883175"/>
          </a:xfrm>
          <a:prstGeom prst="rect">
            <a:avLst/>
          </a:prstGeom>
          <a:ln w="3175">
            <a:miter lim="400000"/>
          </a:ln>
        </p:spPr>
      </p:pic>
      <p:sp>
        <p:nvSpPr>
          <p:cNvPr id="149" name="CuadroTexto 6"/>
          <p:cNvSpPr txBox="1"/>
          <p:nvPr/>
        </p:nvSpPr>
        <p:spPr>
          <a:xfrm>
            <a:off x="752450" y="2364961"/>
            <a:ext cx="913524" cy="332189"/>
          </a:xfrm>
          <a:prstGeom prst="rect">
            <a:avLst/>
          </a:prstGeom>
          <a:solidFill>
            <a:srgbClr val="FF0000"/>
          </a:solidFill>
          <a:ln w="3175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P= 12 m</a:t>
            </a:r>
          </a:p>
        </p:txBody>
      </p:sp>
      <p:sp>
        <p:nvSpPr>
          <p:cNvPr id="150" name="CuadroTexto 8"/>
          <p:cNvSpPr txBox="1"/>
          <p:nvPr/>
        </p:nvSpPr>
        <p:spPr>
          <a:xfrm>
            <a:off x="1593400" y="6112652"/>
            <a:ext cx="1114862" cy="332189"/>
          </a:xfrm>
          <a:prstGeom prst="rect">
            <a:avLst/>
          </a:prstGeom>
          <a:solidFill>
            <a:srgbClr val="FFC000"/>
          </a:solidFill>
          <a:ln w="3175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P= 22 cm</a:t>
            </a:r>
          </a:p>
        </p:txBody>
      </p:sp>
      <p:sp>
        <p:nvSpPr>
          <p:cNvPr id="151" name="CuadroTexto 10"/>
          <p:cNvSpPr txBox="1"/>
          <p:nvPr/>
        </p:nvSpPr>
        <p:spPr>
          <a:xfrm>
            <a:off x="4113720" y="5795774"/>
            <a:ext cx="944974" cy="332189"/>
          </a:xfrm>
          <a:prstGeom prst="rect">
            <a:avLst/>
          </a:prstGeom>
          <a:solidFill>
            <a:srgbClr val="ED7D31"/>
          </a:solidFill>
          <a:ln w="3175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P= 4 m</a:t>
            </a:r>
          </a:p>
        </p:txBody>
      </p:sp>
      <p:sp>
        <p:nvSpPr>
          <p:cNvPr id="152" name="CuadroTexto 12"/>
          <p:cNvSpPr txBox="1"/>
          <p:nvPr/>
        </p:nvSpPr>
        <p:spPr>
          <a:xfrm>
            <a:off x="7420185" y="4346509"/>
            <a:ext cx="1004308" cy="332190"/>
          </a:xfrm>
          <a:prstGeom prst="rect">
            <a:avLst/>
          </a:prstGeom>
          <a:solidFill>
            <a:srgbClr val="7030A0"/>
          </a:solidFill>
          <a:ln w="3175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P= 14 cm</a:t>
            </a:r>
          </a:p>
        </p:txBody>
      </p:sp>
      <p:sp>
        <p:nvSpPr>
          <p:cNvPr id="153" name="CuadroTexto 14"/>
          <p:cNvSpPr txBox="1"/>
          <p:nvPr/>
        </p:nvSpPr>
        <p:spPr>
          <a:xfrm>
            <a:off x="3959102" y="1936335"/>
            <a:ext cx="944974" cy="332190"/>
          </a:xfrm>
          <a:prstGeom prst="rect">
            <a:avLst/>
          </a:prstGeom>
          <a:solidFill>
            <a:srgbClr val="00B0F0"/>
          </a:solidFill>
          <a:ln w="3175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P= 8 m</a:t>
            </a:r>
          </a:p>
        </p:txBody>
      </p:sp>
      <p:sp>
        <p:nvSpPr>
          <p:cNvPr id="154" name="CuadroTexto 16"/>
          <p:cNvSpPr txBox="1"/>
          <p:nvPr/>
        </p:nvSpPr>
        <p:spPr>
          <a:xfrm>
            <a:off x="7420185" y="2004873"/>
            <a:ext cx="1110250" cy="332189"/>
          </a:xfrm>
          <a:prstGeom prst="rect">
            <a:avLst/>
          </a:prstGeom>
          <a:solidFill>
            <a:srgbClr val="00B050"/>
          </a:solidFill>
          <a:ln w="3175">
            <a:solidFill>
              <a:srgbClr val="AD5B24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P= 22 cm</a:t>
            </a:r>
          </a:p>
        </p:txBody>
      </p:sp>
      <p:sp>
        <p:nvSpPr>
          <p:cNvPr id="155" name="Conector recto de flecha 19"/>
          <p:cNvSpPr/>
          <p:nvPr/>
        </p:nvSpPr>
        <p:spPr>
          <a:xfrm flipH="1">
            <a:off x="3481254" y="1772363"/>
            <a:ext cx="1" cy="450603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35718" tIns="35718" rIns="35718" bIns="35718" anchor="ctr"/>
          <a:lstStyle/>
          <a:p>
            <a:endParaRPr/>
          </a:p>
        </p:txBody>
      </p:sp>
      <p:sp>
        <p:nvSpPr>
          <p:cNvPr id="156" name="Conector recto de flecha 23"/>
          <p:cNvSpPr/>
          <p:nvPr/>
        </p:nvSpPr>
        <p:spPr>
          <a:xfrm flipH="1">
            <a:off x="5426483" y="1772363"/>
            <a:ext cx="1" cy="4523292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35718" tIns="35718" rIns="35718" bIns="35718" anchor="ctr"/>
          <a:lstStyle/>
          <a:p>
            <a:endParaRPr/>
          </a:p>
        </p:txBody>
      </p:sp>
      <p:sp>
        <p:nvSpPr>
          <p:cNvPr id="157" name="Conector recto de flecha 25"/>
          <p:cNvSpPr/>
          <p:nvPr/>
        </p:nvSpPr>
        <p:spPr>
          <a:xfrm flipH="1" flipV="1">
            <a:off x="593146" y="4144848"/>
            <a:ext cx="8165286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35718" tIns="35718" rIns="35718" bIns="35718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 advAuto="0"/>
      <p:bldP spid="149" grpId="0" animBg="1" advAuto="0"/>
      <p:bldP spid="150" grpId="0" animBg="1" advAuto="0"/>
      <p:bldP spid="151" grpId="0" animBg="1" advAuto="0"/>
      <p:bldP spid="152" grpId="0" animBg="1" advAuto="0"/>
      <p:bldP spid="153" grpId="0" animBg="1" advAuto="0"/>
      <p:bldP spid="154" grpId="0" animBg="1" advAuto="0"/>
      <p:bldP spid="155" grpId="0" animBg="1" advAuto="0"/>
      <p:bldP spid="156" grpId="0" animBg="1" advAuto="0"/>
      <p:bldP spid="157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ítulo 1"/>
          <p:cNvSpPr txBox="1">
            <a:spLocks noGrp="1"/>
          </p:cNvSpPr>
          <p:nvPr>
            <p:ph type="title"/>
          </p:nvPr>
        </p:nvSpPr>
        <p:spPr>
          <a:xfrm>
            <a:off x="214024" y="178593"/>
            <a:ext cx="8715952" cy="1175427"/>
          </a:xfrm>
          <a:prstGeom prst="rect">
            <a:avLst/>
          </a:prstGeom>
          <a:gradFill>
            <a:gsLst>
              <a:gs pos="0">
                <a:srgbClr val="AB8100"/>
              </a:gs>
              <a:gs pos="48000">
                <a:srgbClr val="FFC208"/>
              </a:gs>
              <a:gs pos="100000">
                <a:srgbClr val="FFD966"/>
              </a:gs>
            </a:gsLst>
            <a:lin ang="16200000"/>
          </a:gradFill>
          <a:ln>
            <a:solidFill>
              <a:srgbClr val="000000"/>
            </a:solidFill>
            <a:round/>
          </a:ln>
        </p:spPr>
        <p:txBody>
          <a:bodyPr lIns="34290" tIns="34290" rIns="34290" bIns="34290"/>
          <a:lstStyle>
            <a:lvl1pPr defTabSz="291643">
              <a:defRPr sz="3834">
                <a:solidFill>
                  <a:srgbClr val="FFFFFF"/>
                </a:solidFill>
                <a:effectLst>
                  <a:outerShdw blurRad="45085" dist="9017" dir="5400000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Área de una figura con un cuadrado unidad</a:t>
            </a:r>
          </a:p>
        </p:txBody>
      </p:sp>
      <p:pic>
        <p:nvPicPr>
          <p:cNvPr id="160" name="Imagen 4" descr="Imagen 4"/>
          <p:cNvPicPr>
            <a:picLocks noChangeAspect="1"/>
          </p:cNvPicPr>
          <p:nvPr/>
        </p:nvPicPr>
        <p:blipFill>
          <a:blip r:embed="rId2"/>
          <a:srcRect r="47147"/>
          <a:stretch>
            <a:fillRect/>
          </a:stretch>
        </p:blipFill>
        <p:spPr>
          <a:xfrm>
            <a:off x="1675530" y="1912179"/>
            <a:ext cx="5388116" cy="3400451"/>
          </a:xfrm>
          <a:prstGeom prst="rect">
            <a:avLst/>
          </a:prstGeom>
          <a:ln w="3175">
            <a:solidFill>
              <a:srgbClr val="000000"/>
            </a:solidFill>
            <a:miter lim="400000"/>
          </a:ln>
        </p:spPr>
      </p:pic>
      <p:pic>
        <p:nvPicPr>
          <p:cNvPr id="161" name="Imagen 6" descr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575" y="5529331"/>
            <a:ext cx="3628855" cy="85115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 advAuto="0"/>
      <p:bldP spid="161" grpId="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Presentación en pantalla (4:3)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Harmony</vt:lpstr>
      <vt:lpstr>Los polígonos</vt:lpstr>
      <vt:lpstr> Polígonos y sus elementos </vt:lpstr>
      <vt:lpstr>CLASIFICACIÓN DE LOS POLÍGONOS  Según su número de lados</vt:lpstr>
      <vt:lpstr>Polígonos regulares</vt:lpstr>
      <vt:lpstr>CLASIFICACIÓN DE TRIÁNGULOS</vt:lpstr>
      <vt:lpstr>CLASIFICACIÓN DE CUADRILÁTEROS</vt:lpstr>
      <vt:lpstr>Perímetro de un polígono</vt:lpstr>
      <vt:lpstr>Perímetro de un polígono</vt:lpstr>
      <vt:lpstr>Área de una figura con un cuadrado unidad</vt:lpstr>
      <vt:lpstr>Área de una figura con un cuadrado unidad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polígonos</dc:title>
  <cp:lastModifiedBy>Carlos Gutiérrez</cp:lastModifiedBy>
  <cp:revision>1</cp:revision>
  <dcterms:modified xsi:type="dcterms:W3CDTF">2020-04-08T11:06:04Z</dcterms:modified>
</cp:coreProperties>
</file>