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9" r:id="rId5"/>
    <p:sldId id="261" r:id="rId6"/>
    <p:sldId id="273" r:id="rId7"/>
    <p:sldId id="260" r:id="rId8"/>
    <p:sldId id="257" r:id="rId9"/>
    <p:sldId id="268" r:id="rId10"/>
    <p:sldId id="269" r:id="rId11"/>
    <p:sldId id="272" r:id="rId12"/>
    <p:sldId id="265" r:id="rId13"/>
    <p:sldId id="270" r:id="rId14"/>
    <p:sldId id="267" r:id="rId15"/>
    <p:sldId id="271" r:id="rId16"/>
    <p:sldId id="264" r:id="rId17"/>
    <p:sldId id="266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D72D"/>
    <a:srgbClr val="01FF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D72D">
            <a:alpha val="7058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0465-D59A-45E1-9669-3A507F14A121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983E-9A2F-4C13-A18C-1CA437CA2B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wcjamDFsn0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hyperlink" Target="https://www.youtube.com/watch?v=dXCfJLg3CIY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uVPSc9X61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P0WIquacWv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La materia</a:t>
            </a:r>
            <a:endParaRPr lang="es-ES" dirty="0"/>
          </a:p>
        </p:txBody>
      </p:sp>
      <p:sp>
        <p:nvSpPr>
          <p:cNvPr id="5" name="4 Rectángulo">
            <a:hlinkClick r:id="rId2"/>
          </p:cNvPr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2"/>
              </a:rPr>
              <a:t>https://www.youtube.com/watch?v=swcjamDFsn0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El volumen</a:t>
            </a:r>
            <a:endParaRPr lang="es-ES" dirty="0"/>
          </a:p>
        </p:txBody>
      </p:sp>
      <p:pic>
        <p:nvPicPr>
          <p:cNvPr id="4" name="Picture 2" descr="C:\Users\mryon\Desktop\NATU\edd4f5084b670ed98030caeec00099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429024" cy="2576336"/>
          </a:xfrm>
          <a:prstGeom prst="rect">
            <a:avLst/>
          </a:prstGeom>
          <a:noFill/>
        </p:spPr>
      </p:pic>
      <p:pic>
        <p:nvPicPr>
          <p:cNvPr id="5" name="Picture 3" descr="C:\Users\mryon\Desktop\NATU\af32d6bd0b50c9f9a32c304ba26ca4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717926" cy="2793397"/>
          </a:xfrm>
          <a:prstGeom prst="rect">
            <a:avLst/>
          </a:prstGeom>
          <a:noFill/>
        </p:spPr>
      </p:pic>
      <p:pic>
        <p:nvPicPr>
          <p:cNvPr id="6" name="Picture 4" descr="C:\Users\mryon\Desktop\NATU\27995e21549407bade5ef924eb1ad4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500438"/>
            <a:ext cx="3643338" cy="2737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ryon\Desktop\NATU\propiedades-delamateriamasavolumenydensidad1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58986"/>
            <a:ext cx="4000528" cy="3003531"/>
          </a:xfrm>
          <a:prstGeom prst="rect">
            <a:avLst/>
          </a:prstGeom>
          <a:noFill/>
        </p:spPr>
      </p:pic>
      <p:pic>
        <p:nvPicPr>
          <p:cNvPr id="12291" name="Picture 3" descr="C:\Users\mryon\Desktop\NATU\propiedades-delamateriamasavolumenydensidad1-36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58986"/>
            <a:ext cx="4000528" cy="3003531"/>
          </a:xfrm>
          <a:prstGeom prst="rect">
            <a:avLst/>
          </a:prstGeom>
          <a:noFill/>
        </p:spPr>
      </p:pic>
      <p:pic>
        <p:nvPicPr>
          <p:cNvPr id="12292" name="Picture 4" descr="C:\Users\mryon\Desktop\NATU\propiedades-delamateriamasavolumenydensidad1-30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58986"/>
            <a:ext cx="4000528" cy="3003531"/>
          </a:xfrm>
          <a:prstGeom prst="rect">
            <a:avLst/>
          </a:prstGeom>
          <a:noFill/>
        </p:spPr>
      </p:pic>
      <p:pic>
        <p:nvPicPr>
          <p:cNvPr id="12293" name="Picture 5" descr="C:\Users\mryon\Desktop\NATU\propiedades-delamateriamasavolumenydensidad1-31-6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37180"/>
            <a:ext cx="4429156" cy="3325338"/>
          </a:xfrm>
          <a:prstGeom prst="rect">
            <a:avLst/>
          </a:prstGeom>
          <a:noFill/>
        </p:spPr>
      </p:pic>
      <p:pic>
        <p:nvPicPr>
          <p:cNvPr id="11" name="Picture 2" descr="C:\Users\mryon\Desktop\NATU\propiedades-delamateriamasavolumenydensidad1-33-638.jpg"/>
          <p:cNvPicPr>
            <a:picLocks noChangeAspect="1" noChangeArrowheads="1"/>
          </p:cNvPicPr>
          <p:nvPr/>
        </p:nvPicPr>
        <p:blipFill>
          <a:blip r:embed="rId6"/>
          <a:srcRect r="22950"/>
          <a:stretch>
            <a:fillRect/>
          </a:stretch>
        </p:blipFill>
        <p:spPr bwMode="auto">
          <a:xfrm>
            <a:off x="4786314" y="2446472"/>
            <a:ext cx="4143404" cy="3625734"/>
          </a:xfrm>
          <a:prstGeom prst="rect">
            <a:avLst/>
          </a:prstGeom>
          <a:noFill/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La densidad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C:\Users\mryon\Desktop\NATU\presentacin-para-quinto-primaria-cono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mryon\Desktop\NATU\propiedades-delamateriamasavolumenydensidad1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7"/>
            <a:ext cx="4643438" cy="3486217"/>
          </a:xfrm>
          <a:prstGeom prst="rect">
            <a:avLst/>
          </a:prstGeom>
          <a:noFill/>
        </p:spPr>
      </p:pic>
      <p:pic>
        <p:nvPicPr>
          <p:cNvPr id="5" name="Picture 6" descr="C:\Users\mryon\Desktop\NATU\propiedades-delamateriamasavolumenydensidad1-32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079" y="1428736"/>
            <a:ext cx="3901201" cy="2928958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C:\Users\mryon\Desktop\NATU\presentacin-para-quinto-primaria-cono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ryon\Desktop\NATU\propiedades-delamateriamasavolumenydensidad1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8167" y="2214554"/>
            <a:ext cx="4585833" cy="3442969"/>
          </a:xfrm>
          <a:prstGeom prst="rect">
            <a:avLst/>
          </a:prstGeom>
          <a:noFill/>
        </p:spPr>
      </p:pic>
      <p:pic>
        <p:nvPicPr>
          <p:cNvPr id="14339" name="Picture 3" descr="C:\Users\mryon\Desktop\NATU\propiedades-delamateriamasavolumenydensidad1-36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714876" cy="3539852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C:\Users\mryon\Desktop\NATU\Dibujo sin título (9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Las propiedades de la materia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786182" y="6000768"/>
            <a:ext cx="500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https://www.youtube.com/watch?v=dXCfJLg3CIY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571472" y="1785926"/>
            <a:ext cx="1857388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MADERA</a:t>
            </a:r>
            <a:endParaRPr lang="es-ES" dirty="0"/>
          </a:p>
        </p:txBody>
      </p:sp>
      <p:sp>
        <p:nvSpPr>
          <p:cNvPr id="8" name="7 Elipse">
            <a:hlinkClick r:id="rId3" action="ppaction://hlinksldjump"/>
          </p:cNvPr>
          <p:cNvSpPr/>
          <p:nvPr/>
        </p:nvSpPr>
        <p:spPr>
          <a:xfrm>
            <a:off x="1000100" y="4214818"/>
            <a:ext cx="1857388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VIDRIO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2928926" y="2714620"/>
            <a:ext cx="1857388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sldjump"/>
              </a:rPr>
              <a:t>METAL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6786578" y="3357562"/>
            <a:ext cx="1857388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PLÁSTICOS</a:t>
            </a:r>
            <a:endParaRPr lang="es-ES" dirty="0"/>
          </a:p>
        </p:txBody>
      </p:sp>
      <p:sp>
        <p:nvSpPr>
          <p:cNvPr id="12" name="11 Elipse">
            <a:hlinkClick r:id="rId5" action="ppaction://hlinksldjump"/>
          </p:cNvPr>
          <p:cNvSpPr/>
          <p:nvPr/>
        </p:nvSpPr>
        <p:spPr>
          <a:xfrm>
            <a:off x="4143372" y="4357694"/>
            <a:ext cx="1857388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CERÁMICA</a:t>
            </a:r>
            <a:endParaRPr lang="es-ES" dirty="0"/>
          </a:p>
        </p:txBody>
      </p:sp>
      <p:sp>
        <p:nvSpPr>
          <p:cNvPr id="13" name="12 Elipse">
            <a:hlinkClick r:id="rId5" action="ppaction://hlinksldjump"/>
          </p:cNvPr>
          <p:cNvSpPr/>
          <p:nvPr/>
        </p:nvSpPr>
        <p:spPr>
          <a:xfrm>
            <a:off x="6357950" y="1714488"/>
            <a:ext cx="1857388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FIBRA TEXTIL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Las exportaciones del sector de la madera en Castilla y Leó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Las exportaciones del sector de la madera en Castilla y Leó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Las exportaciones del sector de la madera en Castilla y Leó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9" name="Picture 7" descr="C:\Users\mryon\Desktop\Naturales\100.jpg"/>
          <p:cNvPicPr>
            <a:picLocks noChangeAspect="1" noChangeArrowheads="1"/>
          </p:cNvPicPr>
          <p:nvPr/>
        </p:nvPicPr>
        <p:blipFill>
          <a:blip r:embed="rId2"/>
          <a:srcRect b="48063"/>
          <a:stretch>
            <a:fillRect/>
          </a:stretch>
        </p:blipFill>
        <p:spPr bwMode="auto">
          <a:xfrm>
            <a:off x="214282" y="285728"/>
            <a:ext cx="864396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mryon\Desktop\Naturales\100.jpg"/>
          <p:cNvPicPr>
            <a:picLocks noChangeAspect="1" noChangeArrowheads="1"/>
          </p:cNvPicPr>
          <p:nvPr/>
        </p:nvPicPr>
        <p:blipFill>
          <a:blip r:embed="rId2"/>
          <a:srcRect t="51644"/>
          <a:stretch>
            <a:fillRect/>
          </a:stretch>
        </p:blipFill>
        <p:spPr bwMode="auto">
          <a:xfrm>
            <a:off x="214282" y="293690"/>
            <a:ext cx="8929718" cy="5827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mryon\Desktop\NATU\breve-esquema-de-la-materia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 descr="C:\Users\mryon\Desktop\Naturales\101.jpg"/>
          <p:cNvPicPr>
            <a:picLocks noChangeAspect="1" noChangeArrowheads="1"/>
          </p:cNvPicPr>
          <p:nvPr/>
        </p:nvPicPr>
        <p:blipFill>
          <a:blip r:embed="rId2"/>
          <a:srcRect t="10000" r="46501" b="46667"/>
          <a:stretch>
            <a:fillRect/>
          </a:stretch>
        </p:blipFill>
        <p:spPr bwMode="auto">
          <a:xfrm>
            <a:off x="1" y="0"/>
            <a:ext cx="5339544" cy="3786190"/>
          </a:xfrm>
          <a:prstGeom prst="rect">
            <a:avLst/>
          </a:prstGeom>
          <a:noFill/>
        </p:spPr>
      </p:pic>
      <p:pic>
        <p:nvPicPr>
          <p:cNvPr id="33795" name="Picture 3" descr="C:\Users\mryon\Desktop\Naturales\101.jpg"/>
          <p:cNvPicPr>
            <a:picLocks noChangeAspect="1" noChangeArrowheads="1"/>
          </p:cNvPicPr>
          <p:nvPr/>
        </p:nvPicPr>
        <p:blipFill>
          <a:blip r:embed="rId2"/>
          <a:srcRect t="54055" r="49083" b="4053"/>
          <a:stretch>
            <a:fillRect/>
          </a:stretch>
        </p:blipFill>
        <p:spPr bwMode="auto">
          <a:xfrm>
            <a:off x="5000596" y="2000240"/>
            <a:ext cx="414340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ryon\Desktop\Naturales\102.jpg"/>
          <p:cNvPicPr>
            <a:picLocks noChangeAspect="1" noChangeArrowheads="1"/>
          </p:cNvPicPr>
          <p:nvPr/>
        </p:nvPicPr>
        <p:blipFill>
          <a:blip r:embed="rId2" cstate="print"/>
          <a:srcRect l="8602" t="3152" b="6499"/>
          <a:stretch>
            <a:fillRect/>
          </a:stretch>
        </p:blipFill>
        <p:spPr bwMode="auto">
          <a:xfrm>
            <a:off x="1357290" y="0"/>
            <a:ext cx="70935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ryon\Desktop\Naturales\103.jpg"/>
          <p:cNvPicPr>
            <a:picLocks noChangeAspect="1" noChangeArrowheads="1"/>
          </p:cNvPicPr>
          <p:nvPr/>
        </p:nvPicPr>
        <p:blipFill>
          <a:blip r:embed="rId2"/>
          <a:srcRect t="7454" r="7726" b="43680"/>
          <a:stretch>
            <a:fillRect/>
          </a:stretch>
        </p:blipFill>
        <p:spPr bwMode="auto">
          <a:xfrm>
            <a:off x="163857" y="285728"/>
            <a:ext cx="8424047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ryon\Desktop\NATU\Camiseta+T+rmica+Transpirable+Manga+Larga+Kipsta+KDRY900+Adulto+Negro+Ro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135187" cy="2135187"/>
          </a:xfrm>
          <a:prstGeom prst="rect">
            <a:avLst/>
          </a:prstGeom>
          <a:noFill/>
        </p:spPr>
      </p:pic>
      <p:pic>
        <p:nvPicPr>
          <p:cNvPr id="36867" name="Picture 3" descr="C:\Users\mryon\Desktop\NATU\ankle-2253057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642918"/>
            <a:ext cx="1463675" cy="1951037"/>
          </a:xfrm>
          <a:prstGeom prst="rect">
            <a:avLst/>
          </a:prstGeom>
          <a:noFill/>
        </p:spPr>
      </p:pic>
      <p:pic>
        <p:nvPicPr>
          <p:cNvPr id="36868" name="Picture 4" descr="C:\Users\mryon\Desktop\NATU\61282xC9hZL._SY450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928934"/>
            <a:ext cx="2643191" cy="2643191"/>
          </a:xfrm>
          <a:prstGeom prst="rect">
            <a:avLst/>
          </a:prstGeom>
          <a:noFill/>
        </p:spPr>
      </p:pic>
      <p:pic>
        <p:nvPicPr>
          <p:cNvPr id="36869" name="Picture 5" descr="C:\Users\mryon\Desktop\NATU\descarg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57166"/>
            <a:ext cx="2619375" cy="1743075"/>
          </a:xfrm>
          <a:prstGeom prst="rect">
            <a:avLst/>
          </a:prstGeom>
          <a:noFill/>
        </p:spPr>
      </p:pic>
      <p:pic>
        <p:nvPicPr>
          <p:cNvPr id="36870" name="Picture 6" descr="C:\Users\mryon\Desktop\NATU\Technical-fabrics-firefight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84"/>
            <a:ext cx="4476728" cy="177849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85786" y="357166"/>
            <a:ext cx="307183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    EJEMPLOS</a:t>
            </a:r>
            <a:endParaRPr lang="es-ES" sz="3600" dirty="0"/>
          </a:p>
        </p:txBody>
      </p:sp>
      <p:pic>
        <p:nvPicPr>
          <p:cNvPr id="36871" name="Picture 7" descr="C:\Users\mryon\Desktop\NATU\114741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071810"/>
            <a:ext cx="2119314" cy="126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C:\Users\mryon\Desktop\NATU\Captur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34" y="466188"/>
            <a:ext cx="8490132" cy="617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mryon\Desktop\NATU\estados mate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C:\Users\mryon\Desktop\NATU\4d164ed54a98d4d2f52ca2444309b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150100" cy="53721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3"/>
              </a:rPr>
              <a:t>https://www.youtube.com/watch?v=huVPSc9X61E</a:t>
            </a:r>
            <a:endParaRPr lang="es-ES" dirty="0"/>
          </a:p>
        </p:txBody>
      </p:sp>
      <p:sp>
        <p:nvSpPr>
          <p:cNvPr id="5" name="4 Rectángulo">
            <a:hlinkClick r:id="rId3"/>
          </p:cNvPr>
          <p:cNvSpPr/>
          <p:nvPr/>
        </p:nvSpPr>
        <p:spPr>
          <a:xfrm>
            <a:off x="4143372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3"/>
              </a:rPr>
              <a:t>https://www.youtube.com/watch?v=huVPSc9X61E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mryon\Desktop\NATU\presentacin-para-quinto-primaria-cono-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mryon\Desktop\NATU\Dibujo sin título (6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/>
              <a:t>La </a:t>
            </a:r>
            <a:r>
              <a:rPr lang="es-ES" dirty="0" smtClean="0"/>
              <a:t>masa</a:t>
            </a:r>
            <a:endParaRPr lang="es-ES" dirty="0"/>
          </a:p>
        </p:txBody>
      </p:sp>
      <p:pic>
        <p:nvPicPr>
          <p:cNvPr id="1026" name="Picture 2" descr="C:\Users\mryon\Desktop\NATU\0aac91578305431c8a24012436e6c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3500462" cy="2628090"/>
          </a:xfrm>
          <a:prstGeom prst="rect">
            <a:avLst/>
          </a:prstGeom>
          <a:noFill/>
        </p:spPr>
      </p:pic>
      <p:pic>
        <p:nvPicPr>
          <p:cNvPr id="1027" name="Picture 3" descr="C:\Users\mryon\Desktop\NATU\da765945b642d48de29b8aee011fd7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14620"/>
            <a:ext cx="3500462" cy="2630009"/>
          </a:xfrm>
          <a:prstGeom prst="rect">
            <a:avLst/>
          </a:prstGeom>
          <a:noFill/>
        </p:spPr>
      </p:pic>
      <p:sp>
        <p:nvSpPr>
          <p:cNvPr id="6" name="5 Rectángulo">
            <a:hlinkClick r:id="rId4"/>
          </p:cNvPr>
          <p:cNvSpPr/>
          <p:nvPr/>
        </p:nvSpPr>
        <p:spPr>
          <a:xfrm>
            <a:off x="428624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4"/>
              </a:rPr>
              <a:t>https://www.youtube.com/watch?v=P0WIquacWvU</a:t>
            </a:r>
            <a:endParaRPr lang="es-ES" dirty="0"/>
          </a:p>
        </p:txBody>
      </p:sp>
      <p:pic>
        <p:nvPicPr>
          <p:cNvPr id="7" name="Picture 2" descr="C:\Users\mryon\Desktop\NATU\propiedades-delamateriamasavolumenydensidad1-12-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714884"/>
            <a:ext cx="2571768" cy="193084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571836" y="1357298"/>
            <a:ext cx="557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La cantidad de materia que tiene un cuerpo.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ryon\Desktop\NATU\propiedades-delamateriamasavolumenydensidad1-9-63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996352" cy="3000396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La masa</a:t>
            </a:r>
            <a:endParaRPr lang="es-ES" dirty="0"/>
          </a:p>
        </p:txBody>
      </p:sp>
      <p:pic>
        <p:nvPicPr>
          <p:cNvPr id="14338" name="Picture 2" descr="Monografias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4184678" cy="3138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48</Words>
  <Application>Microsoft Office PowerPoint</Application>
  <PresentationFormat>Presentación en pantalla (4:3)</PresentationFormat>
  <Paragraphs>19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La materia</vt:lpstr>
      <vt:lpstr>Diapositiva 2</vt:lpstr>
      <vt:lpstr>Diapositiva 3</vt:lpstr>
      <vt:lpstr>Diapositiva 4</vt:lpstr>
      <vt:lpstr>Diapositiva 5</vt:lpstr>
      <vt:lpstr>Diapositiva 6</vt:lpstr>
      <vt:lpstr>Diapositiva 7</vt:lpstr>
      <vt:lpstr>La masa</vt:lpstr>
      <vt:lpstr>La masa</vt:lpstr>
      <vt:lpstr>El volumen</vt:lpstr>
      <vt:lpstr>La densidad</vt:lpstr>
      <vt:lpstr>Diapositiva 12</vt:lpstr>
      <vt:lpstr>Diapositiva 13</vt:lpstr>
      <vt:lpstr>Diapositiva 14</vt:lpstr>
      <vt:lpstr>Diapositiva 15</vt:lpstr>
      <vt:lpstr>Diapositiva 16</vt:lpstr>
      <vt:lpstr>Las propiedades de la materia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</dc:title>
  <dc:creator>María GM</dc:creator>
  <cp:lastModifiedBy>María GM</cp:lastModifiedBy>
  <cp:revision>129</cp:revision>
  <dcterms:created xsi:type="dcterms:W3CDTF">2020-04-11T11:47:51Z</dcterms:created>
  <dcterms:modified xsi:type="dcterms:W3CDTF">2020-04-21T21:12:31Z</dcterms:modified>
</cp:coreProperties>
</file>