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8" r:id="rId5"/>
    <p:sldId id="266" r:id="rId6"/>
    <p:sldId id="267" r:id="rId7"/>
    <p:sldId id="278" r:id="rId8"/>
    <p:sldId id="263" r:id="rId9"/>
    <p:sldId id="258" r:id="rId10"/>
    <p:sldId id="269" r:id="rId11"/>
    <p:sldId id="259" r:id="rId12"/>
    <p:sldId id="261" r:id="rId13"/>
    <p:sldId id="270" r:id="rId14"/>
    <p:sldId id="262" r:id="rId15"/>
    <p:sldId id="257" r:id="rId16"/>
    <p:sldId id="260" r:id="rId17"/>
    <p:sldId id="271" r:id="rId18"/>
    <p:sldId id="272" r:id="rId19"/>
    <p:sldId id="280" r:id="rId20"/>
    <p:sldId id="281" r:id="rId21"/>
    <p:sldId id="282" r:id="rId22"/>
    <p:sldId id="279" r:id="rId23"/>
    <p:sldId id="283" r:id="rId24"/>
    <p:sldId id="276" r:id="rId25"/>
    <p:sldId id="277" r:id="rId26"/>
    <p:sldId id="275" r:id="rId27"/>
    <p:sldId id="273" r:id="rId28"/>
    <p:sldId id="274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398" autoAdjust="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D4CA-4D7B-4A6E-B9B7-05E927745A0A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C71-0473-4DEC-9D20-E5B6916D90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D4CA-4D7B-4A6E-B9B7-05E927745A0A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C71-0473-4DEC-9D20-E5B6916D90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D4CA-4D7B-4A6E-B9B7-05E927745A0A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C71-0473-4DEC-9D20-E5B6916D90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D4CA-4D7B-4A6E-B9B7-05E927745A0A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C71-0473-4DEC-9D20-E5B6916D90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D4CA-4D7B-4A6E-B9B7-05E927745A0A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C71-0473-4DEC-9D20-E5B6916D90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D4CA-4D7B-4A6E-B9B7-05E927745A0A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C71-0473-4DEC-9D20-E5B6916D90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D4CA-4D7B-4A6E-B9B7-05E927745A0A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C71-0473-4DEC-9D20-E5B6916D90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D4CA-4D7B-4A6E-B9B7-05E927745A0A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C71-0473-4DEC-9D20-E5B6916D90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D4CA-4D7B-4A6E-B9B7-05E927745A0A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C71-0473-4DEC-9D20-E5B6916D90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D4CA-4D7B-4A6E-B9B7-05E927745A0A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C71-0473-4DEC-9D20-E5B6916D90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D4CA-4D7B-4A6E-B9B7-05E927745A0A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C71-0473-4DEC-9D20-E5B6916D90A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5D4CA-4D7B-4A6E-B9B7-05E927745A0A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1AC71-0473-4DEC-9D20-E5B6916D90A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71604" y="1285860"/>
            <a:ext cx="536557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Las fuerzas </a:t>
            </a:r>
          </a:p>
          <a:p>
            <a:pPr algn="ctr"/>
            <a:r>
              <a:rPr lang="es-E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las máquinas</a:t>
            </a:r>
            <a:endParaRPr lang="es-E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5" name="Picture 3" descr="C:\Users\mryon\Desktop\NATU\martes 5\Palanca-de-tercer-género.jpg"/>
          <p:cNvPicPr>
            <a:picLocks noChangeAspect="1" noChangeArrowheads="1"/>
          </p:cNvPicPr>
          <p:nvPr/>
        </p:nvPicPr>
        <p:blipFill>
          <a:blip r:embed="rId2"/>
          <a:srcRect r="3151"/>
          <a:stretch>
            <a:fillRect/>
          </a:stretch>
        </p:blipFill>
        <p:spPr bwMode="auto">
          <a:xfrm>
            <a:off x="4929190" y="500042"/>
            <a:ext cx="3643338" cy="2346268"/>
          </a:xfrm>
          <a:prstGeom prst="rect">
            <a:avLst/>
          </a:prstGeom>
          <a:noFill/>
        </p:spPr>
      </p:pic>
      <p:pic>
        <p:nvPicPr>
          <p:cNvPr id="13316" name="Picture 4" descr="C:\Users\mryon\Desktop\NATU\martes 5\palanca-de-segundo-genero.jpg"/>
          <p:cNvPicPr>
            <a:picLocks noChangeAspect="1" noChangeArrowheads="1"/>
          </p:cNvPicPr>
          <p:nvPr/>
        </p:nvPicPr>
        <p:blipFill>
          <a:blip r:embed="rId3"/>
          <a:srcRect l="3139" r="5828" b="6710"/>
          <a:stretch>
            <a:fillRect/>
          </a:stretch>
        </p:blipFill>
        <p:spPr bwMode="auto">
          <a:xfrm>
            <a:off x="2714612" y="3714752"/>
            <a:ext cx="4143404" cy="2714644"/>
          </a:xfrm>
          <a:prstGeom prst="rect">
            <a:avLst/>
          </a:prstGeom>
          <a:noFill/>
        </p:spPr>
      </p:pic>
      <p:pic>
        <p:nvPicPr>
          <p:cNvPr id="13317" name="Picture 5" descr="C:\Users\mryon\Desktop\NATU\martes 5\Ejemplo-de-palanca-de-primer-grado.jpg"/>
          <p:cNvPicPr>
            <a:picLocks noChangeAspect="1" noChangeArrowheads="1"/>
          </p:cNvPicPr>
          <p:nvPr/>
        </p:nvPicPr>
        <p:blipFill>
          <a:blip r:embed="rId4"/>
          <a:srcRect l="4288"/>
          <a:stretch>
            <a:fillRect/>
          </a:stretch>
        </p:blipFill>
        <p:spPr bwMode="auto">
          <a:xfrm>
            <a:off x="0" y="500042"/>
            <a:ext cx="4784136" cy="3195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ryon\Desktop\NATU\poweer poinr\plano-inclinado-como-mquina-simple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92031" cy="6075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as máquinas simples                         La polea   Una polea, es otra máquina     simple que sirve para transmitir u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8329"/>
            <a:ext cx="8501122" cy="6382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Tema 6 las fuerzas s"/>
          <p:cNvPicPr>
            <a:picLocks noChangeAspect="1" noChangeArrowheads="1"/>
          </p:cNvPicPr>
          <p:nvPr/>
        </p:nvPicPr>
        <p:blipFill>
          <a:blip r:embed="rId2"/>
          <a:srcRect t="9395"/>
          <a:stretch>
            <a:fillRect/>
          </a:stretch>
        </p:blipFill>
        <p:spPr bwMode="auto">
          <a:xfrm>
            <a:off x="193542" y="357166"/>
            <a:ext cx="892646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ryon\Desktop\NATU\poweer poinr\como-influye-gravedad-en-peso-cuerpos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953000" cy="3171825"/>
          </a:xfrm>
          <a:prstGeom prst="rect">
            <a:avLst/>
          </a:prstGeom>
          <a:noFill/>
        </p:spPr>
      </p:pic>
      <p:pic>
        <p:nvPicPr>
          <p:cNvPr id="6147" name="Picture 3" descr="C:\Users\mryon\Desktop\NATU\poweer poinr\fuerza-y-movimiento-12-728.jpg"/>
          <p:cNvPicPr>
            <a:picLocks noChangeAspect="1" noChangeArrowheads="1"/>
          </p:cNvPicPr>
          <p:nvPr/>
        </p:nvPicPr>
        <p:blipFill>
          <a:blip r:embed="rId3"/>
          <a:srcRect t="7417" b="12912"/>
          <a:stretch>
            <a:fillRect/>
          </a:stretch>
        </p:blipFill>
        <p:spPr bwMode="auto">
          <a:xfrm>
            <a:off x="3000364" y="3286124"/>
            <a:ext cx="5429288" cy="3244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7" name="Picture 3" descr="C:\Users\mryon\Desktop\NATU\poweer poinr\fuerza-y-movimiento-10-728.jpg"/>
          <p:cNvPicPr>
            <a:picLocks noChangeAspect="1" noChangeArrowheads="1"/>
          </p:cNvPicPr>
          <p:nvPr/>
        </p:nvPicPr>
        <p:blipFill>
          <a:blip r:embed="rId2"/>
          <a:srcRect t="6044" b="7417"/>
          <a:stretch>
            <a:fillRect/>
          </a:stretch>
        </p:blipFill>
        <p:spPr bwMode="auto">
          <a:xfrm>
            <a:off x="1104900" y="1142984"/>
            <a:ext cx="693420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yon\Desktop\NATU\poweer poinr\El movimiento de una pelota 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4143404" cy="3867150"/>
          </a:xfrm>
          <a:prstGeom prst="rect">
            <a:avLst/>
          </a:prstGeom>
          <a:noFill/>
        </p:spPr>
      </p:pic>
      <p:pic>
        <p:nvPicPr>
          <p:cNvPr id="2051" name="Picture 3" descr="C:\Users\mryon\Desktop\NATU\poweer poinr\Lanzamiento de una pelota hacia delante 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143380"/>
            <a:ext cx="5519746" cy="2409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t="2029" b="7685"/>
          <a:stretch>
            <a:fillRect/>
          </a:stretch>
        </p:blipFill>
        <p:spPr bwMode="auto">
          <a:xfrm>
            <a:off x="571472" y="0"/>
            <a:ext cx="77153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ryon\Desktop\libro natu\119.jpg"/>
          <p:cNvPicPr>
            <a:picLocks noChangeAspect="1" noChangeArrowheads="1"/>
          </p:cNvPicPr>
          <p:nvPr/>
        </p:nvPicPr>
        <p:blipFill>
          <a:blip r:embed="rId2"/>
          <a:srcRect l="8740" t="7004" r="8231" b="19457"/>
          <a:stretch>
            <a:fillRect/>
          </a:stretch>
        </p:blipFill>
        <p:spPr bwMode="auto">
          <a:xfrm>
            <a:off x="571472" y="-1"/>
            <a:ext cx="7643867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Los avances técnicos (4)          Cambios en el modo de trabajar Las máquinas han cambiado laforma de trabajo de modo radi..."/>
          <p:cNvPicPr>
            <a:picLocks noChangeAspect="1" noChangeArrowheads="1"/>
          </p:cNvPicPr>
          <p:nvPr/>
        </p:nvPicPr>
        <p:blipFill>
          <a:blip r:embed="rId2"/>
          <a:srcRect t="18114"/>
          <a:stretch>
            <a:fillRect/>
          </a:stretch>
        </p:blipFill>
        <p:spPr bwMode="auto">
          <a:xfrm>
            <a:off x="0" y="642918"/>
            <a:ext cx="8404479" cy="5166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ryon\Desktop\NATU\poweer poinr\las-fuerzas-y-sus-efectos-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os avances técnicos (13) Cambios en los hogaresHasta hace unos 50 años, en España,   no existían electrodomésticos, calef..."/>
          <p:cNvPicPr>
            <a:picLocks noChangeAspect="1" noChangeArrowheads="1"/>
          </p:cNvPicPr>
          <p:nvPr/>
        </p:nvPicPr>
        <p:blipFill>
          <a:blip r:embed="rId2"/>
          <a:srcRect t="18630"/>
          <a:stretch>
            <a:fillRect/>
          </a:stretch>
        </p:blipFill>
        <p:spPr bwMode="auto">
          <a:xfrm>
            <a:off x="357158" y="1285860"/>
            <a:ext cx="8286808" cy="5062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Los avances técnicos (11) Cambios en las comunicaciones                                                 Conversación con s..."/>
          <p:cNvPicPr>
            <a:picLocks noChangeAspect="1" noChangeArrowheads="1"/>
          </p:cNvPicPr>
          <p:nvPr/>
        </p:nvPicPr>
        <p:blipFill>
          <a:blip r:embed="rId2"/>
          <a:srcRect t="17810"/>
          <a:stretch>
            <a:fillRect/>
          </a:stretch>
        </p:blipFill>
        <p:spPr bwMode="auto">
          <a:xfrm>
            <a:off x="428596" y="1357298"/>
            <a:ext cx="8548250" cy="5274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Los avances técnicos (9)   Cambios en la sanidad    Hoy día existen una    variedad enorme demedicamentos y vacunas,  así ..."/>
          <p:cNvPicPr>
            <a:picLocks noChangeAspect="1" noChangeArrowheads="1"/>
          </p:cNvPicPr>
          <p:nvPr/>
        </p:nvPicPr>
        <p:blipFill>
          <a:blip r:embed="rId2"/>
          <a:srcRect t="18289"/>
          <a:stretch>
            <a:fillRect/>
          </a:stretch>
        </p:blipFill>
        <p:spPr bwMode="auto">
          <a:xfrm>
            <a:off x="428596" y="1357298"/>
            <a:ext cx="8501122" cy="5215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Los avances técnicos (6) Cambios en el transporte Los medios de transporte actual nos permiten desplazarnos de un modo que..."/>
          <p:cNvPicPr>
            <a:picLocks noChangeAspect="1" noChangeArrowheads="1"/>
          </p:cNvPicPr>
          <p:nvPr/>
        </p:nvPicPr>
        <p:blipFill>
          <a:blip r:embed="rId2"/>
          <a:srcRect l="3526" t="20355" r="3605" b="2922"/>
          <a:stretch>
            <a:fillRect/>
          </a:stretch>
        </p:blipFill>
        <p:spPr bwMode="auto">
          <a:xfrm>
            <a:off x="0" y="0"/>
            <a:ext cx="5643602" cy="3500462"/>
          </a:xfrm>
          <a:prstGeom prst="rect">
            <a:avLst/>
          </a:prstGeom>
          <a:noFill/>
        </p:spPr>
      </p:pic>
      <p:pic>
        <p:nvPicPr>
          <p:cNvPr id="40964" name="Picture 4" descr="Los avances técnicos (7)                                                     1. Muchas personas  Cambios en el transporte ..."/>
          <p:cNvPicPr>
            <a:picLocks noChangeAspect="1" noChangeArrowheads="1"/>
          </p:cNvPicPr>
          <p:nvPr/>
        </p:nvPicPr>
        <p:blipFill>
          <a:blip r:embed="rId3"/>
          <a:srcRect l="5878" t="18789" r="3604" b="4488"/>
          <a:stretch>
            <a:fillRect/>
          </a:stretch>
        </p:blipFill>
        <p:spPr bwMode="auto">
          <a:xfrm>
            <a:off x="3214678" y="3357538"/>
            <a:ext cx="550072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volucion PRIMERA GENERACION (1951-1958) En esta generación había una gran desconocimiento de las capacidades de las computadora, puesto que se realizó un estudio en esta época que determino que con veinte computadoras se saturaría l mercado de los Estados Unidos en el campo de procesamiento de datos. Esta generación abarco la década de los cincuenta. Y se conoce como la primera generació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868975" cy="4214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4818" name="Picture 2" descr="Evolución de la bicicleta. |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143932" cy="4957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ryon\Desktop\NATU\thumbnail_IMG_3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387350"/>
            <a:ext cx="8102600" cy="608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2" name="Picture 2" descr="C:\Users\mryon\Desktop\NATU\thumbnail_IMG_3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426" y="1214422"/>
            <a:ext cx="8531574" cy="3967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ryon\Desktop\NATU\thumbnail_IMG_3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096000" cy="3305175"/>
          </a:xfrm>
          <a:prstGeom prst="rect">
            <a:avLst/>
          </a:prstGeom>
          <a:noFill/>
        </p:spPr>
      </p:pic>
      <p:pic>
        <p:nvPicPr>
          <p:cNvPr id="31747" name="Picture 3" descr="C:\Users\mryon\Desktop\NATU\thumbnail_IMG_3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71876"/>
            <a:ext cx="5715000" cy="2762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 descr="C:\Users\mryon\Desktop\NATU\poweer poinr\LAS+FUERZAS+Y+SUS+EFECT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290" name="Picture 2" descr="C:\Users\mryon\Desktop\NATU\poweer poinr\thumbnail_IMG_2960.jpg"/>
          <p:cNvPicPr>
            <a:picLocks noChangeAspect="1" noChangeArrowheads="1"/>
          </p:cNvPicPr>
          <p:nvPr/>
        </p:nvPicPr>
        <p:blipFill>
          <a:blip r:embed="rId2"/>
          <a:srcRect t="8898"/>
          <a:stretch>
            <a:fillRect/>
          </a:stretch>
        </p:blipFill>
        <p:spPr bwMode="auto">
          <a:xfrm>
            <a:off x="0" y="214290"/>
            <a:ext cx="9295593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 descr="C:\Users\mryon\Desktop\NATU\poweer poinr\tema-6-las-fuerzas-s-9-638.jpg"/>
          <p:cNvPicPr>
            <a:picLocks noChangeAspect="1" noChangeArrowheads="1"/>
          </p:cNvPicPr>
          <p:nvPr/>
        </p:nvPicPr>
        <p:blipFill>
          <a:blip r:embed="rId2"/>
          <a:srcRect t="9395"/>
          <a:stretch>
            <a:fillRect/>
          </a:stretch>
        </p:blipFill>
        <p:spPr bwMode="auto">
          <a:xfrm>
            <a:off x="0" y="214186"/>
            <a:ext cx="9144000" cy="6220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C:\Users\mryon\Desktop\NATU\poweer poinr\thumbnail_IMG_2959.jpg"/>
          <p:cNvPicPr>
            <a:picLocks noChangeAspect="1" noChangeArrowheads="1"/>
          </p:cNvPicPr>
          <p:nvPr/>
        </p:nvPicPr>
        <p:blipFill>
          <a:blip r:embed="rId2"/>
          <a:srcRect t="7724"/>
          <a:stretch>
            <a:fillRect/>
          </a:stretch>
        </p:blipFill>
        <p:spPr bwMode="auto">
          <a:xfrm>
            <a:off x="0" y="-3571"/>
            <a:ext cx="9345112" cy="6474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5842" name="Picture 2" descr="Usos de las máquinas       ¿Para qué usamos las máquinas?  Las máquinas facilitan nuestras actividades de diversas forma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63578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 descr="C:\Users\mryon\Desktop\NATU\poweer poinr\Las-máquinas-simples-para-niños-de-Primaria.jpg"/>
          <p:cNvPicPr>
            <a:picLocks noChangeAspect="1" noChangeArrowheads="1"/>
          </p:cNvPicPr>
          <p:nvPr/>
        </p:nvPicPr>
        <p:blipFill>
          <a:blip r:embed="rId2"/>
          <a:srcRect l="21102" r="2285" b="3527"/>
          <a:stretch>
            <a:fillRect/>
          </a:stretch>
        </p:blipFill>
        <p:spPr bwMode="auto">
          <a:xfrm>
            <a:off x="357158" y="0"/>
            <a:ext cx="8572559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ryon\Desktop\NATU\poweer poinr\lapalanca-1-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039100" cy="6029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</Words>
  <Application>Microsoft Office PowerPoint</Application>
  <PresentationFormat>Presentación en pantalla (4:3)</PresentationFormat>
  <Paragraphs>2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María GM</dc:creator>
  <cp:lastModifiedBy>María GM</cp:lastModifiedBy>
  <cp:revision>7</cp:revision>
  <dcterms:created xsi:type="dcterms:W3CDTF">2020-05-14T22:29:24Z</dcterms:created>
  <dcterms:modified xsi:type="dcterms:W3CDTF">2020-05-14T23:36:29Z</dcterms:modified>
</cp:coreProperties>
</file>