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5DF0-F27A-4085-A2CD-2CFABE71E721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1A29-F611-44A9-B767-2499B8A852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ryon\Desktop\SOCI\Martes 28\fenicios-y-cartaginese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06097" cy="478634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142976" y="214290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fenicios</a:t>
            </a:r>
            <a:endParaRPr lang="es-ES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:\Users\mryon\Desktop\SOCI\Martes 28\fenicios-y-cartaginese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466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C:\Users\mryon\Desktop\SOCI\Martes 28\fenicios-y-cartaginese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5206" cy="4059967"/>
          </a:xfrm>
          <a:prstGeom prst="rect">
            <a:avLst/>
          </a:prstGeom>
          <a:noFill/>
        </p:spPr>
      </p:pic>
      <p:pic>
        <p:nvPicPr>
          <p:cNvPr id="6" name="Picture 2" descr="C:\Users\mryon\Desktop\SOCI\Martes 28\fenicios-y-cartagineses-1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38525"/>
            <a:ext cx="6429388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C:\Users\mryon\Desktop\SOCI\Martes 28\fenicios-y-cartaginese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46" y="785794"/>
            <a:ext cx="9167346" cy="5158428"/>
          </a:xfrm>
          <a:prstGeom prst="rect">
            <a:avLst/>
          </a:prstGeom>
          <a:noFill/>
        </p:spPr>
      </p:pic>
      <p:pic>
        <p:nvPicPr>
          <p:cNvPr id="6147" name="Picture 3" descr="C:\Users\mryon\Desktop\SOCI\Martes 28\fenicios-y-cartagineses-1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346" y="785794"/>
            <a:ext cx="9167346" cy="5158428"/>
          </a:xfrm>
          <a:prstGeom prst="rect">
            <a:avLst/>
          </a:prstGeom>
          <a:noFill/>
        </p:spPr>
      </p:pic>
      <p:pic>
        <p:nvPicPr>
          <p:cNvPr id="6148" name="Picture 4" descr="C:\Users\mryon\Desktop\SOCI\Martes 28\fenicios-y-cartagineses-19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346" y="785794"/>
            <a:ext cx="9167346" cy="5158428"/>
          </a:xfrm>
          <a:prstGeom prst="rect">
            <a:avLst/>
          </a:prstGeom>
          <a:noFill/>
        </p:spPr>
      </p:pic>
      <p:pic>
        <p:nvPicPr>
          <p:cNvPr id="6149" name="Picture 5" descr="C:\Users\mryon\Desktop\SOCI\Martes 28\fenicios-y-cartagineses-20-6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346" y="785794"/>
            <a:ext cx="9167346" cy="5158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ryon\Desktop\SOCI\Martes 28\fenicios-y-cartaginese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34438" cy="485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ryon\Desktop\SOCI\Martes 28\fenicios-y-cartaginese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04" cy="490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mryon\Desktop\SOCI\Martes 28\fenicios-y-cartaginese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0"/>
            <a:ext cx="7167437" cy="4033088"/>
          </a:xfrm>
          <a:prstGeom prst="rect">
            <a:avLst/>
          </a:prstGeom>
          <a:noFill/>
        </p:spPr>
      </p:pic>
      <p:pic>
        <p:nvPicPr>
          <p:cNvPr id="2051" name="Picture 3" descr="C:\Users\mryon\Desktop\SOCI\Martes 28\fenicios-y-cartagineses-7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2670" y="2743944"/>
            <a:ext cx="7311330" cy="411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C:\Users\mryon\Desktop\SOCI\Martes 28\fenicios-y-cartagines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6"/>
            <a:ext cx="6076950" cy="3419475"/>
          </a:xfrm>
          <a:prstGeom prst="rect">
            <a:avLst/>
          </a:prstGeom>
          <a:noFill/>
        </p:spPr>
      </p:pic>
      <p:pic>
        <p:nvPicPr>
          <p:cNvPr id="3077" name="Picture 5" descr="C:\Users\mryon\Desktop\SOCI\Martes 28\fenicios-y-cartagineses-8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7290" y="357166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cartaginenses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mryon\Desktop\SOCI\Martes 28\fenicios-y-cartaginese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0824"/>
            <a:ext cx="8001056" cy="4502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 descr="C:\Users\mryon\Desktop\SOCI\Martes 28\fenicios-y-cartaginese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286544" cy="3537413"/>
          </a:xfrm>
          <a:prstGeom prst="rect">
            <a:avLst/>
          </a:prstGeom>
          <a:noFill/>
        </p:spPr>
      </p:pic>
      <p:pic>
        <p:nvPicPr>
          <p:cNvPr id="4103" name="Picture 7" descr="C:\Users\mryon\Desktop\SOCI\Martes 28\fenicios-y-cartagineses-1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1"/>
            <a:ext cx="672866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 descr="C:\Users\mryon\Desktop\SOCI\Martes 28\fenicios-y-cartaginese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800" cy="3571876"/>
          </a:xfrm>
          <a:prstGeom prst="rect">
            <a:avLst/>
          </a:prstGeom>
          <a:noFill/>
        </p:spPr>
      </p:pic>
      <p:pic>
        <p:nvPicPr>
          <p:cNvPr id="5" name="Picture 5" descr="C:\Users\mryon\Desktop\SOCI\Martes 28\fenicios-y-cartagineses-13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076" y="2571745"/>
            <a:ext cx="700092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3" name="Picture 3" descr="C:\Users\mryon\Desktop\SOCI\Martes 28\fenicios-y-cartagineses-16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38525"/>
            <a:ext cx="6076950" cy="3419475"/>
          </a:xfrm>
          <a:prstGeom prst="rect">
            <a:avLst/>
          </a:prstGeom>
          <a:noFill/>
        </p:spPr>
      </p:pic>
      <p:pic>
        <p:nvPicPr>
          <p:cNvPr id="5126" name="Picture 6" descr="C:\Users\mryon\Desktop\SOCI\Martes 28\fenicios-y-cartaginese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</Words>
  <Application>Microsoft Office PowerPoint</Application>
  <PresentationFormat>Presentación en pantalla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GM</dc:creator>
  <cp:lastModifiedBy>María GM</cp:lastModifiedBy>
  <cp:revision>3</cp:revision>
  <dcterms:created xsi:type="dcterms:W3CDTF">2020-05-04T15:09:23Z</dcterms:created>
  <dcterms:modified xsi:type="dcterms:W3CDTF">2020-05-05T14:35:52Z</dcterms:modified>
</cp:coreProperties>
</file>