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258" r:id="rId3"/>
    <p:sldId id="260" r:id="rId4"/>
    <p:sldId id="256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162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51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08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2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258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463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48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49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84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245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058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BA1564-ADE9-4648-9F52-743A9A2A179D}" type="datetimeFigureOut">
              <a:rPr lang="es-ES" smtClean="0"/>
              <a:t>29/05/2020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F4C2C8-DFCB-4F1F-8F6D-196433227F3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5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Freeform 6">
            <a:extLst>
              <a:ext uri="{FF2B5EF4-FFF2-40B4-BE49-F238E27FC236}">
                <a16:creationId xmlns:a16="http://schemas.microsoft.com/office/drawing/2014/main" id="{126ADEF2-2BA7-419F-A580-9C6541A7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70" name="Rectangle 78">
            <a:extLst>
              <a:ext uri="{FF2B5EF4-FFF2-40B4-BE49-F238E27FC236}">
                <a16:creationId xmlns:a16="http://schemas.microsoft.com/office/drawing/2014/main" id="{2B146248-6675-4D3A-B34A-7363E28C9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71" name="Rectangle 80">
            <a:extLst>
              <a:ext uri="{FF2B5EF4-FFF2-40B4-BE49-F238E27FC236}">
                <a16:creationId xmlns:a16="http://schemas.microsoft.com/office/drawing/2014/main" id="{B56EF530-75FC-4976-A39D-87A5DFE98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72" name="Freeform 13">
            <a:extLst>
              <a:ext uri="{FF2B5EF4-FFF2-40B4-BE49-F238E27FC236}">
                <a16:creationId xmlns:a16="http://schemas.microsoft.com/office/drawing/2014/main" id="{368ECFAF-FF94-4771-B4BD-B28D909D4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AB654B-B3A6-4C34-BC0F-B9C81204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0543" y="448124"/>
            <a:ext cx="7865664" cy="4339177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10000" spc="800" dirty="0"/>
            </a:br>
            <a:r>
              <a:rPr lang="en-US" sz="10000" spc="800" dirty="0"/>
              <a:t>   La Tierra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851F7A-B016-4A91-85E3-61FE4869C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Planeta tierra adorable con estilo de dibujo a mano | Vector Gratis">
            <a:extLst>
              <a:ext uri="{FF2B5EF4-FFF2-40B4-BE49-F238E27FC236}">
                <a16:creationId xmlns:a16="http://schemas.microsoft.com/office/drawing/2014/main" id="{FF77CE51-5537-4620-8FCC-E1B2D8DCB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9"/>
          <a:stretch/>
        </p:blipFill>
        <p:spPr bwMode="auto">
          <a:xfrm>
            <a:off x="7865664" y="1727201"/>
            <a:ext cx="3688639" cy="36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8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traterrestres de dibujos animados | Vector Gratis">
            <a:extLst>
              <a:ext uri="{FF2B5EF4-FFF2-40B4-BE49-F238E27FC236}">
                <a16:creationId xmlns:a16="http://schemas.microsoft.com/office/drawing/2014/main" id="{36AAAD84-335E-4904-AC7F-A02C0DDBF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3" r="15788" b="4762"/>
          <a:stretch/>
        </p:blipFill>
        <p:spPr bwMode="auto">
          <a:xfrm>
            <a:off x="7262535" y="10"/>
            <a:ext cx="48533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10">
            <a:extLst>
              <a:ext uri="{FF2B5EF4-FFF2-40B4-BE49-F238E27FC236}">
                <a16:creationId xmlns:a16="http://schemas.microsoft.com/office/drawing/2014/main" id="{FF606621-EDD0-4CB0-B5A0-2BD458842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7E0AF57-42C6-4312-BEDF-A384DC8E4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ADD9A-995B-447A-B09A-71AED1376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18" y="1356432"/>
            <a:ext cx="6642627" cy="4391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400" dirty="0">
                <a:solidFill>
                  <a:schemeClr val="tx2"/>
                </a:solidFill>
              </a:rPr>
              <a:t>Es el único planeta en el que </a:t>
            </a:r>
            <a:r>
              <a:rPr lang="es-ES" sz="2400" b="1" dirty="0">
                <a:solidFill>
                  <a:schemeClr val="tx2"/>
                </a:solidFill>
              </a:rPr>
              <a:t>hay vida </a:t>
            </a:r>
            <a:r>
              <a:rPr lang="es-ES" sz="2400" dirty="0">
                <a:solidFill>
                  <a:schemeClr val="tx2"/>
                </a:solidFill>
              </a:rPr>
              <a:t>por tres razones: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tx2"/>
                </a:solidFill>
              </a:rPr>
              <a:t>Está situada a una distancia adecuada del Sol.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tx2"/>
                </a:solidFill>
              </a:rPr>
              <a:t>Está rodeada por una capa de aire.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tx2"/>
                </a:solidFill>
              </a:rPr>
              <a:t>Tiene agua. </a:t>
            </a:r>
          </a:p>
          <a:p>
            <a:pPr>
              <a:lnSpc>
                <a:spcPct val="100000"/>
              </a:lnSpc>
            </a:pPr>
            <a:r>
              <a:rPr lang="es-ES" sz="2400" dirty="0">
                <a:solidFill>
                  <a:schemeClr val="tx2"/>
                </a:solidFill>
              </a:rPr>
              <a:t>Tiene forma de </a:t>
            </a:r>
            <a:r>
              <a:rPr lang="es-ES" sz="2400" b="1" dirty="0">
                <a:solidFill>
                  <a:schemeClr val="tx2"/>
                </a:solidFill>
              </a:rPr>
              <a:t>esfera </a:t>
            </a:r>
            <a:r>
              <a:rPr lang="es-ES" sz="2400" dirty="0">
                <a:solidFill>
                  <a:schemeClr val="tx2"/>
                </a:solidFill>
              </a:rPr>
              <a:t>algo achatada por los polos.</a:t>
            </a:r>
          </a:p>
          <a:p>
            <a:pPr>
              <a:lnSpc>
                <a:spcPct val="100000"/>
              </a:lnSpc>
            </a:pPr>
            <a:r>
              <a:rPr lang="es-ES" sz="2400" dirty="0">
                <a:solidFill>
                  <a:schemeClr val="tx2"/>
                </a:solidFill>
              </a:rPr>
              <a:t>Tiene un satélite, ¡LA LUNA! </a:t>
            </a:r>
          </a:p>
          <a:p>
            <a:pPr marL="0" indent="0">
              <a:lnSpc>
                <a:spcPct val="100000"/>
              </a:lnSpc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2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62318-BE54-4F6D-A563-31A2D993E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sistema solar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78E3ED-14E6-4A75-B6F8-D687292C60E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29954" t="19630" r="33786" b="51818"/>
          <a:stretch/>
        </p:blipFill>
        <p:spPr bwMode="auto">
          <a:xfrm>
            <a:off x="2638329" y="2271840"/>
            <a:ext cx="7339589" cy="3626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AB5F247-295B-411C-8F73-163E015DA88D}"/>
              </a:ext>
            </a:extLst>
          </p:cNvPr>
          <p:cNvSpPr txBox="1"/>
          <p:nvPr/>
        </p:nvSpPr>
        <p:spPr>
          <a:xfrm>
            <a:off x="3941449" y="6152449"/>
            <a:ext cx="4733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</a:rPr>
              <a:t>La Tierra es el </a:t>
            </a:r>
            <a:r>
              <a:rPr lang="es-ES" b="1" dirty="0">
                <a:solidFill>
                  <a:schemeClr val="tx2"/>
                </a:solidFill>
              </a:rPr>
              <a:t>tercer planeta </a:t>
            </a:r>
            <a:r>
              <a:rPr lang="es-ES" dirty="0">
                <a:solidFill>
                  <a:schemeClr val="tx2"/>
                </a:solidFill>
              </a:rPr>
              <a:t>del sistema solar.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027A12-6FC9-42AE-AD6A-5A02A0918170}"/>
              </a:ext>
            </a:extLst>
          </p:cNvPr>
          <p:cNvSpPr txBox="1"/>
          <p:nvPr/>
        </p:nvSpPr>
        <p:spPr>
          <a:xfrm>
            <a:off x="2729965" y="1468807"/>
            <a:ext cx="715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Está formado por el </a:t>
            </a:r>
            <a:r>
              <a:rPr lang="es-ES" b="1" dirty="0"/>
              <a:t>Sol </a:t>
            </a:r>
            <a:r>
              <a:rPr lang="es-ES" dirty="0"/>
              <a:t>y todos los astros que giran a su alrededor como </a:t>
            </a:r>
          </a:p>
          <a:p>
            <a:r>
              <a:rPr lang="es-ES" dirty="0"/>
              <a:t>planetas, satélites, cometas</a:t>
            </a:r>
          </a:p>
        </p:txBody>
      </p:sp>
    </p:spTree>
    <p:extLst>
      <p:ext uri="{BB962C8B-B14F-4D97-AF65-F5344CB8AC3E}">
        <p14:creationId xmlns:p14="http://schemas.microsoft.com/office/powerpoint/2010/main" val="124767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rotación de la Tierra">
            <a:extLst>
              <a:ext uri="{FF2B5EF4-FFF2-40B4-BE49-F238E27FC236}">
                <a16:creationId xmlns:a16="http://schemas.microsoft.com/office/drawing/2014/main" id="{FAE1B1B9-DCBB-4A96-AD5E-890C4469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2178" y="1300799"/>
            <a:ext cx="2926165" cy="266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E6C7117-CDE0-48C3-962A-2DEA814EE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589" y="564473"/>
            <a:ext cx="5285411" cy="27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400BDC-2951-4ABF-A2EF-801D7AE3142B}"/>
              </a:ext>
            </a:extLst>
          </p:cNvPr>
          <p:cNvSpPr txBox="1"/>
          <p:nvPr/>
        </p:nvSpPr>
        <p:spPr>
          <a:xfrm>
            <a:off x="810589" y="3418524"/>
            <a:ext cx="5458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Tierra </a:t>
            </a:r>
            <a:r>
              <a:rPr lang="es-ES" b="1" dirty="0"/>
              <a:t>gira alrededor del sol </a:t>
            </a:r>
            <a:r>
              <a:rPr lang="es-ES" dirty="0"/>
              <a:t>y como consecuencia tenemos las </a:t>
            </a:r>
            <a:r>
              <a:rPr lang="es-ES" b="1" dirty="0"/>
              <a:t>estaciones</a:t>
            </a:r>
            <a:r>
              <a:rPr lang="es-ES" dirty="0"/>
              <a:t>: </a:t>
            </a:r>
          </a:p>
          <a:p>
            <a:r>
              <a:rPr lang="es-ES" dirty="0"/>
              <a:t>primavera, verano, otoño invierno. </a:t>
            </a:r>
          </a:p>
          <a:p>
            <a:r>
              <a:rPr lang="es-ES" dirty="0"/>
              <a:t>Tarda en dar la vuelta </a:t>
            </a:r>
            <a:r>
              <a:rPr lang="es-ES" b="1" dirty="0"/>
              <a:t>365 días y 6 horas</a:t>
            </a:r>
            <a:r>
              <a:rPr lang="es-ES" dirty="0"/>
              <a:t>, por eso cada </a:t>
            </a:r>
          </a:p>
          <a:p>
            <a:r>
              <a:rPr lang="es-ES" dirty="0"/>
              <a:t>4 años tenemos un año bisiesto que tendrá 366 días</a:t>
            </a:r>
          </a:p>
          <a:p>
            <a:r>
              <a:rPr lang="es-ES" dirty="0"/>
              <a:t>(un día más).  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C0EE1F-8826-4125-A1C1-ABBF2E41A7CC}"/>
              </a:ext>
            </a:extLst>
          </p:cNvPr>
          <p:cNvSpPr txBox="1"/>
          <p:nvPr/>
        </p:nvSpPr>
        <p:spPr>
          <a:xfrm>
            <a:off x="7164424" y="680587"/>
            <a:ext cx="3953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  <a:latin typeface="Berlin Sans FB Demi" panose="020E0802020502020306" pitchFamily="34" charset="0"/>
              </a:rPr>
              <a:t>Movimiento de rotación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84F0998-8E85-4406-92EA-29258BA438BF}"/>
              </a:ext>
            </a:extLst>
          </p:cNvPr>
          <p:cNvSpPr txBox="1"/>
          <p:nvPr/>
        </p:nvSpPr>
        <p:spPr>
          <a:xfrm>
            <a:off x="6557686" y="4249520"/>
            <a:ext cx="545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Gira </a:t>
            </a:r>
            <a:r>
              <a:rPr lang="es-ES" b="1" dirty="0"/>
              <a:t>sobre sí misma </a:t>
            </a:r>
            <a:r>
              <a:rPr lang="es-ES" dirty="0"/>
              <a:t>y por eso tenemos los </a:t>
            </a:r>
            <a:r>
              <a:rPr lang="es-ES" b="1" dirty="0"/>
              <a:t>días y las noches. </a:t>
            </a:r>
          </a:p>
          <a:p>
            <a:r>
              <a:rPr lang="es-ES" dirty="0"/>
              <a:t>Tarda en dar la vuelta </a:t>
            </a:r>
            <a:r>
              <a:rPr lang="es-ES" b="1" dirty="0"/>
              <a:t>24 horas. 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D9A0CE-B018-4DED-AD0A-E11C9D558285}"/>
              </a:ext>
            </a:extLst>
          </p:cNvPr>
          <p:cNvSpPr txBox="1"/>
          <p:nvPr/>
        </p:nvSpPr>
        <p:spPr>
          <a:xfrm>
            <a:off x="1099564" y="5279617"/>
            <a:ext cx="4213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5"/>
                </a:solidFill>
                <a:latin typeface="Berlin Sans FB Demi" panose="020E0802020502020306" pitchFamily="34" charset="0"/>
              </a:rPr>
              <a:t>Movimiento de traslación</a:t>
            </a:r>
          </a:p>
        </p:txBody>
      </p:sp>
    </p:spTree>
    <p:extLst>
      <p:ext uri="{BB962C8B-B14F-4D97-AF65-F5344CB8AC3E}">
        <p14:creationId xmlns:p14="http://schemas.microsoft.com/office/powerpoint/2010/main" val="60360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789CB-DFC7-4000-B8D0-4F91DA5E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154" y="350736"/>
            <a:ext cx="8777692" cy="560841"/>
          </a:xfrm>
        </p:spPr>
        <p:txBody>
          <a:bodyPr anchor="t">
            <a:noAutofit/>
          </a:bodyPr>
          <a:lstStyle/>
          <a:p>
            <a:pPr algn="ctr"/>
            <a:r>
              <a:rPr lang="es-ES" sz="4400" dirty="0">
                <a:solidFill>
                  <a:srgbClr val="92D050"/>
                </a:solidFill>
              </a:rPr>
              <a:t>Paralelos y meridianos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DAFAE4-C203-4B34-BAF0-7C9CD670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95" y="1336835"/>
            <a:ext cx="10940321" cy="3940844"/>
          </a:xfrm>
        </p:spPr>
        <p:txBody>
          <a:bodyPr>
            <a:normAutofit/>
          </a:bodyPr>
          <a:lstStyle/>
          <a:p>
            <a:r>
              <a:rPr lang="es-ES" dirty="0"/>
              <a:t>Son líneas imaginarias que trazamos en un globo terráqueo o en un mapa para localizar cualquier </a:t>
            </a:r>
            <a:br>
              <a:rPr lang="es-ES" dirty="0"/>
            </a:br>
            <a:r>
              <a:rPr lang="es-ES" dirty="0"/>
              <a:t>lugar de la Tierra.  </a:t>
            </a:r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719F1F2-D4AB-46A3-80D7-225FBD64B0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2" t="4873" r="1421" b="49765"/>
          <a:stretch/>
        </p:blipFill>
        <p:spPr>
          <a:xfrm>
            <a:off x="2256195" y="2336536"/>
            <a:ext cx="3384330" cy="3646821"/>
          </a:xfrm>
          <a:prstGeom prst="rect">
            <a:avLst/>
          </a:prstGeom>
        </p:spPr>
      </p:pic>
      <p:pic>
        <p:nvPicPr>
          <p:cNvPr id="6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E86ED4B5-1B65-4A6D-BB3E-04C4B599D3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6" r="50000" b="1395"/>
          <a:stretch/>
        </p:blipFill>
        <p:spPr>
          <a:xfrm>
            <a:off x="6372356" y="2336536"/>
            <a:ext cx="3852349" cy="36683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AB3BC4-0A99-4BFB-9330-F233066A869F}"/>
              </a:ext>
            </a:extLst>
          </p:cNvPr>
          <p:cNvSpPr txBox="1"/>
          <p:nvPr/>
        </p:nvSpPr>
        <p:spPr>
          <a:xfrm flipH="1">
            <a:off x="3503209" y="6092714"/>
            <a:ext cx="25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Paralelos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E547F2-16D9-4A06-8B41-041BD7C5A4C0}"/>
              </a:ext>
            </a:extLst>
          </p:cNvPr>
          <p:cNvSpPr txBox="1"/>
          <p:nvPr/>
        </p:nvSpPr>
        <p:spPr>
          <a:xfrm flipH="1">
            <a:off x="7631914" y="6092714"/>
            <a:ext cx="25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Meridianos</a:t>
            </a:r>
          </a:p>
        </p:txBody>
      </p:sp>
    </p:spTree>
    <p:extLst>
      <p:ext uri="{BB962C8B-B14F-4D97-AF65-F5344CB8AC3E}">
        <p14:creationId xmlns:p14="http://schemas.microsoft.com/office/powerpoint/2010/main" val="272860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DD0AEE21-CF4B-4395-A100-EFB0EB99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8DBD9A-1B56-4D4B-856B-89CC682C6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955FA8-D3F0-46D1-BF33-B08229382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4" t="19019" r="34154" b="5715"/>
          <a:stretch/>
        </p:blipFill>
        <p:spPr>
          <a:xfrm>
            <a:off x="3170907" y="965199"/>
            <a:ext cx="6587881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30783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Panorámica</PresentationFormat>
  <Paragraphs>24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Berlin Sans FB Demi</vt:lpstr>
      <vt:lpstr>Gill Sans MT</vt:lpstr>
      <vt:lpstr>Impact</vt:lpstr>
      <vt:lpstr>Distintivo</vt:lpstr>
      <vt:lpstr>    La Tierra</vt:lpstr>
      <vt:lpstr>Presentación de PowerPoint</vt:lpstr>
      <vt:lpstr>El sistema solar</vt:lpstr>
      <vt:lpstr>Presentación de PowerPoint</vt:lpstr>
      <vt:lpstr>Paralelos y meridianos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La Tierra</dc:title>
  <dc:creator>Lucía M.r</dc:creator>
  <cp:lastModifiedBy>Lucía M.r</cp:lastModifiedBy>
  <cp:revision>1</cp:revision>
  <dcterms:created xsi:type="dcterms:W3CDTF">2020-05-31T11:54:19Z</dcterms:created>
  <dcterms:modified xsi:type="dcterms:W3CDTF">2020-05-31T11:55:03Z</dcterms:modified>
</cp:coreProperties>
</file>