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13C9A-F687-4A4A-A298-E88DDCAC7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Formas del relieve continental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5513D8-5CF7-4979-8F4F-EE04A3F0C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Tema 2.</a:t>
            </a:r>
          </a:p>
        </p:txBody>
      </p:sp>
    </p:spTree>
    <p:extLst>
      <p:ext uri="{BB962C8B-B14F-4D97-AF65-F5344CB8AC3E}">
        <p14:creationId xmlns:p14="http://schemas.microsoft.com/office/powerpoint/2010/main" val="103983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B7B69B-A9CD-4706-934C-DA1DC73E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Montañas</a:t>
            </a:r>
          </a:p>
        </p:txBody>
      </p:sp>
      <p:pic>
        <p:nvPicPr>
          <p:cNvPr id="4" name="Imagen 3" descr="Vista de una montaña con nieve&#10;&#10;Descripción generada automáticamente">
            <a:extLst>
              <a:ext uri="{FF2B5EF4-FFF2-40B4-BE49-F238E27FC236}">
                <a16:creationId xmlns:a16="http://schemas.microsoft.com/office/drawing/2014/main" id="{A03EDB8D-5F81-45C6-AD6A-A48E4C78C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2" r="7988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5B18B-28E6-4D18-A144-487C906F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/>
              <a:t>Las montañas </a:t>
            </a:r>
            <a:r>
              <a:rPr lang="es-ES" dirty="0"/>
              <a:t>son terrenos elevados con fuertes pendientes.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1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398DD4-E6F9-4E3C-81E2-26D6BD0F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7" r="1972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EA9D35-A2C2-4B03-B4E4-2A166E33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sz="5000"/>
              <a:t>Sierras, sistemas o cordilleras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AED8B-3779-409F-9568-55F5F397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dirty="0"/>
              <a:t>Las sierras, sistemas o cordilleras son un conjunto de montañas.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xterior, naturaleza, pasto, montaña&#10;&#10;Descripción generada automáticamente">
            <a:extLst>
              <a:ext uri="{FF2B5EF4-FFF2-40B4-BE49-F238E27FC236}">
                <a16:creationId xmlns:a16="http://schemas.microsoft.com/office/drawing/2014/main" id="{92845CD0-9B8B-4525-B5E2-7BD62CE27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1" r="4662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9351FA-1C0C-4E65-AD5C-5A460EAF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Valles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F3F204-8C6A-4A44-8174-F6016A84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/>
              <a:t>Los valles son los terrenos situados entre montañas.</a:t>
            </a:r>
          </a:p>
          <a:p>
            <a:pPr marL="0" indent="0">
              <a:buNone/>
            </a:pPr>
            <a:endParaRPr lang="es-ES" sz="1800"/>
          </a:p>
          <a:p>
            <a:pPr marL="0" indent="0">
              <a:buNone/>
            </a:pPr>
            <a:endParaRPr lang="es-E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campo de pasto&#10;&#10;Descripción generada automáticamente">
            <a:extLst>
              <a:ext uri="{FF2B5EF4-FFF2-40B4-BE49-F238E27FC236}">
                <a16:creationId xmlns:a16="http://schemas.microsoft.com/office/drawing/2014/main" id="{1F9CBC0A-2536-4E08-B48E-EC33EAC09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4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8C3929-609C-4821-8386-086F828E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Llanuras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48FC3-0026-4C35-A658-B0D8C4A2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/>
              <a:t>Las llanuras son terrenos llanos de poca altitud.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2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pasto, exterior, montaña, campo&#10;&#10;Descripción generada automáticamente">
            <a:extLst>
              <a:ext uri="{FF2B5EF4-FFF2-40B4-BE49-F238E27FC236}">
                <a16:creationId xmlns:a16="http://schemas.microsoft.com/office/drawing/2014/main" id="{DFAB6F4B-5311-4E2A-802A-DA6FBC0B2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47E475-0DD2-469F-8AAE-EAA59181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Mesetas o altiplanos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25428-1ADE-4E6A-B641-D1E72A87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/>
              <a:t>Las mesetas o altiplanos son llanuras elevadas.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7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E63DEE-FBC1-49EE-B355-7A244A11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Las depresiones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Imagen que contiene naturaleza, exterior, valle, montaña&#10;&#10;Descripción generada automáticamente">
            <a:extLst>
              <a:ext uri="{FF2B5EF4-FFF2-40B4-BE49-F238E27FC236}">
                <a16:creationId xmlns:a16="http://schemas.microsoft.com/office/drawing/2014/main" id="{3D62BE17-34DD-4B45-A6D6-1FC38FC2A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0" r="19515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683D9-C617-4C5E-8EFE-9C75E1EC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/>
              <a:t>Las depresiones son terrenos situados a menor altitud que las tierras que los rodean. Algunas depresiones se encuentran por debajo del nivel del mar.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97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93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Formas del relieve continental</vt:lpstr>
      <vt:lpstr>Montañas</vt:lpstr>
      <vt:lpstr>Sierras, sistemas o cordilleras</vt:lpstr>
      <vt:lpstr>Valles</vt:lpstr>
      <vt:lpstr>Llanuras</vt:lpstr>
      <vt:lpstr>Mesetas o altiplanos</vt:lpstr>
      <vt:lpstr>Las depresiones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del relieve continental</dc:title>
  <dc:creator>Soraya Gahete Muñoz</dc:creator>
  <cp:lastModifiedBy>Soraya Gahete Muñoz</cp:lastModifiedBy>
  <cp:revision>3</cp:revision>
  <dcterms:created xsi:type="dcterms:W3CDTF">2020-03-24T09:36:58Z</dcterms:created>
  <dcterms:modified xsi:type="dcterms:W3CDTF">2020-03-24T10:02:49Z</dcterms:modified>
</cp:coreProperties>
</file>