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13C9A-F687-4A4A-A298-E88DDCAC7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Formas del relieve continental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5513D8-5CF7-4979-8F4F-EE04A3F0C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Tema 2.</a:t>
            </a:r>
          </a:p>
        </p:txBody>
      </p:sp>
    </p:spTree>
    <p:extLst>
      <p:ext uri="{BB962C8B-B14F-4D97-AF65-F5344CB8AC3E}">
        <p14:creationId xmlns:p14="http://schemas.microsoft.com/office/powerpoint/2010/main" val="103983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Qué es un archipiélago? - Curiosoando">
            <a:extLst>
              <a:ext uri="{FF2B5EF4-FFF2-40B4-BE49-F238E27FC236}">
                <a16:creationId xmlns:a16="http://schemas.microsoft.com/office/drawing/2014/main" id="{157BED1E-9FA4-4455-B016-04186A6C5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3A15F-BC45-48B4-99E6-E76C8FB90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b="1" dirty="0"/>
              <a:t>Archipiélago</a:t>
            </a:r>
            <a:r>
              <a:rPr lang="es-ES" sz="1800" dirty="0"/>
              <a:t> conjunto de islas.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76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eis impresionantes cabos por España para recorrer los límites de la  naturaleza">
            <a:extLst>
              <a:ext uri="{FF2B5EF4-FFF2-40B4-BE49-F238E27FC236}">
                <a16:creationId xmlns:a16="http://schemas.microsoft.com/office/drawing/2014/main" id="{5F4ED783-B776-4AEA-B69B-D71FF6EE3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381499" y="10"/>
            <a:ext cx="165734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ED064A-B054-4AC3-BEF2-CE9A40E1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8" y="4170410"/>
            <a:ext cx="6388003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 b="1"/>
              <a:t>Cabo</a:t>
            </a:r>
            <a:r>
              <a:rPr lang="es-ES" sz="1800"/>
              <a:t> es un tramo del litoral que se adentra en el mar.</a:t>
            </a:r>
          </a:p>
          <a:p>
            <a:pPr marL="0" indent="0">
              <a:buNone/>
            </a:pPr>
            <a:endParaRPr lang="es-ES" sz="1800"/>
          </a:p>
          <a:p>
            <a:pPr marL="0" indent="0">
              <a:buNone/>
            </a:pPr>
            <a:endParaRPr lang="es-ES" sz="18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16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l Golfo de Taranto">
            <a:extLst>
              <a:ext uri="{FF2B5EF4-FFF2-40B4-BE49-F238E27FC236}">
                <a16:creationId xmlns:a16="http://schemas.microsoft.com/office/drawing/2014/main" id="{5C26EED5-C583-43B7-AC2C-5E93F3B07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5" r="12739" b="-1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EEFA04-7BA8-4660-A47F-2B227DAF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Golfo</a:t>
            </a:r>
            <a:r>
              <a:rPr lang="es-ES" dirty="0"/>
              <a:t> es una entrada del mar en la costa. Si es pequeño se llama bahía.</a:t>
            </a:r>
          </a:p>
          <a:p>
            <a:pPr marL="0" indent="0">
              <a:buNone/>
            </a:pPr>
            <a:r>
              <a:rPr lang="es-ES" dirty="0"/>
              <a:t>Las </a:t>
            </a:r>
            <a:r>
              <a:rPr lang="es-ES" b="1" dirty="0"/>
              <a:t>calas</a:t>
            </a:r>
            <a:r>
              <a:rPr lang="es-ES" dirty="0"/>
              <a:t> y </a:t>
            </a:r>
            <a:r>
              <a:rPr lang="es-ES" b="1" dirty="0"/>
              <a:t>ensenadas</a:t>
            </a:r>
            <a:r>
              <a:rPr lang="es-ES" dirty="0"/>
              <a:t> son aún más pequeñas que una bahía.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9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7E82D-0B81-4D51-BC51-DD29DDE2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59855"/>
          </a:xfrm>
        </p:spPr>
        <p:txBody>
          <a:bodyPr/>
          <a:lstStyle/>
          <a:p>
            <a:pPr algn="ctr"/>
            <a:r>
              <a:rPr lang="es-ES" dirty="0"/>
              <a:t>Identifica</a:t>
            </a:r>
          </a:p>
        </p:txBody>
      </p:sp>
      <p:pic>
        <p:nvPicPr>
          <p:cNvPr id="6146" name="Picture 2" descr="Significado de llanura - Concepto, Definición, Qué es Llanura">
            <a:extLst>
              <a:ext uri="{FF2B5EF4-FFF2-40B4-BE49-F238E27FC236}">
                <a16:creationId xmlns:a16="http://schemas.microsoft.com/office/drawing/2014/main" id="{6031B97D-AD6F-45BB-8D52-8237430C27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44487"/>
            <a:ext cx="7272338" cy="47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4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meseta - Wikcionario, el diccionario libre">
            <a:extLst>
              <a:ext uri="{FF2B5EF4-FFF2-40B4-BE49-F238E27FC236}">
                <a16:creationId xmlns:a16="http://schemas.microsoft.com/office/drawing/2014/main" id="{E5BE1FF2-926E-4D8B-8B46-77199B063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" b="1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67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sla Waiheke y golfo de Hauraki - Lonely Planet">
            <a:extLst>
              <a:ext uri="{FF2B5EF4-FFF2-40B4-BE49-F238E27FC236}">
                <a16:creationId xmlns:a16="http://schemas.microsoft.com/office/drawing/2014/main" id="{3D37BCFC-E337-45A4-A98B-B4FAEAF7A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9" b="436"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50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PRESIÓN GEOGRÁFICA | Lizbeth Farfan">
            <a:extLst>
              <a:ext uri="{FF2B5EF4-FFF2-40B4-BE49-F238E27FC236}">
                <a16:creationId xmlns:a16="http://schemas.microsoft.com/office/drawing/2014/main" id="{5B348592-DD6A-4D58-8D12-9079B73E4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78" y="2120900"/>
            <a:ext cx="716499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42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Península de Yucatán - Wikipedia, la enciclopedia libre">
            <a:extLst>
              <a:ext uri="{FF2B5EF4-FFF2-40B4-BE49-F238E27FC236}">
                <a16:creationId xmlns:a16="http://schemas.microsoft.com/office/drawing/2014/main" id="{35194ADD-0935-43F3-A3D7-77AD3BB2E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185103"/>
            <a:ext cx="6882269" cy="4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97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Geografía de Filipinas - Wikipedia, la enciclopedia libre">
            <a:extLst>
              <a:ext uri="{FF2B5EF4-FFF2-40B4-BE49-F238E27FC236}">
                <a16:creationId xmlns:a16="http://schemas.microsoft.com/office/drawing/2014/main" id="{A294CD2A-6C19-4C4D-8C71-492DA9870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3935" b="1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83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rdilleras - Información y Características">
            <a:extLst>
              <a:ext uri="{FF2B5EF4-FFF2-40B4-BE49-F238E27FC236}">
                <a16:creationId xmlns:a16="http://schemas.microsoft.com/office/drawing/2014/main" id="{AF63977D-92A6-419A-A192-9BAA87C084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35" y="2120900"/>
            <a:ext cx="648208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B7B69B-A9CD-4706-934C-DA1DC73E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Montañas</a:t>
            </a:r>
          </a:p>
        </p:txBody>
      </p:sp>
      <p:pic>
        <p:nvPicPr>
          <p:cNvPr id="4" name="Imagen 3" descr="Vista de una montaña con nieve&#10;&#10;Descripción generada automáticamente">
            <a:extLst>
              <a:ext uri="{FF2B5EF4-FFF2-40B4-BE49-F238E27FC236}">
                <a16:creationId xmlns:a16="http://schemas.microsoft.com/office/drawing/2014/main" id="{A03EDB8D-5F81-45C6-AD6A-A48E4C78C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12" r="7988" b="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45B18B-28E6-4D18-A144-487C906F1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b="1" dirty="0"/>
              <a:t>Las montañas </a:t>
            </a:r>
            <a:r>
              <a:rPr lang="es-ES" dirty="0"/>
              <a:t>son terrenos elevados con fuertes pendientes.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18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alle - Qué es, concepto, tipos y ejemplos de valles">
            <a:extLst>
              <a:ext uri="{FF2B5EF4-FFF2-40B4-BE49-F238E27FC236}">
                <a16:creationId xmlns:a16="http://schemas.microsoft.com/office/drawing/2014/main" id="{C6714E62-E44F-478E-A6AA-386B7BD246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224155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0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398DD4-E6F9-4E3C-81E2-26D6BD0FA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7" r="19725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EA9D35-A2C2-4B03-B4E4-2A166E333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s-ES" sz="5000"/>
              <a:t>Sierras, sistemas o cordilleras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FAED8B-3779-409F-9568-55F5F397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 dirty="0"/>
              <a:t>Las sierras, sistemas o cordilleras son un conjunto de montañas.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11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exterior, naturaleza, pasto, montaña&#10;&#10;Descripción generada automáticamente">
            <a:extLst>
              <a:ext uri="{FF2B5EF4-FFF2-40B4-BE49-F238E27FC236}">
                <a16:creationId xmlns:a16="http://schemas.microsoft.com/office/drawing/2014/main" id="{92845CD0-9B8B-4525-B5E2-7BD62CE27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1" r="4662" b="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9351FA-1C0C-4E65-AD5C-5A460EAF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s-ES" dirty="0"/>
              <a:t>Valles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F3F204-8C6A-4A44-8174-F6016A84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/>
              <a:t>Los valles son los terrenos situados entre montañas.</a:t>
            </a:r>
          </a:p>
          <a:p>
            <a:pPr marL="0" indent="0">
              <a:buNone/>
            </a:pPr>
            <a:endParaRPr lang="es-ES" sz="1800"/>
          </a:p>
          <a:p>
            <a:pPr marL="0" indent="0">
              <a:buNone/>
            </a:pPr>
            <a:endParaRPr lang="es-E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campo de pasto&#10;&#10;Descripción generada automáticamente">
            <a:extLst>
              <a:ext uri="{FF2B5EF4-FFF2-40B4-BE49-F238E27FC236}">
                <a16:creationId xmlns:a16="http://schemas.microsoft.com/office/drawing/2014/main" id="{1F9CBC0A-2536-4E08-B48E-EC33EAC09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43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8C3929-609C-4821-8386-086F828E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s-ES" dirty="0"/>
              <a:t>Llanuras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48FC3-0026-4C35-A658-B0D8C4A24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/>
              <a:t>Las llanuras son terrenos llanos de poca altitud.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2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pasto, exterior, montaña, campo&#10;&#10;Descripción generada automáticamente">
            <a:extLst>
              <a:ext uri="{FF2B5EF4-FFF2-40B4-BE49-F238E27FC236}">
                <a16:creationId xmlns:a16="http://schemas.microsoft.com/office/drawing/2014/main" id="{DFAB6F4B-5311-4E2A-802A-DA6FBC0B2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47E475-0DD2-469F-8AAE-EAA59181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s-ES" dirty="0"/>
              <a:t>Mesetas o altiplanos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25428-1ADE-4E6A-B641-D1E72A87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/>
              <a:t>Las mesetas o altiplanos son llanuras elevadas.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7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E63DEE-FBC1-49EE-B355-7A244A11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Las depresiones</a:t>
            </a: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Imagen que contiene naturaleza, exterior, valle, montaña&#10;&#10;Descripción generada automáticamente">
            <a:extLst>
              <a:ext uri="{FF2B5EF4-FFF2-40B4-BE49-F238E27FC236}">
                <a16:creationId xmlns:a16="http://schemas.microsoft.com/office/drawing/2014/main" id="{3D62BE17-34DD-4B45-A6D6-1FC38FC2A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0" r="19515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B683D9-C617-4C5E-8EFE-9C75E1EC1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/>
              <a:t>Las depresiones son terrenos situados a menor altitud que las tierras que los rodean. Algunas depresiones se encuentran por debajo del nivel del mar.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8979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 acantilados costeros de Europa que debes ver una vez en la vida (al menos)">
            <a:extLst>
              <a:ext uri="{FF2B5EF4-FFF2-40B4-BE49-F238E27FC236}">
                <a16:creationId xmlns:a16="http://schemas.microsoft.com/office/drawing/2014/main" id="{30E13AAE-8BAF-4A02-820F-966029BA8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11BE7B-2DE2-4EEE-BC68-4D4FECD84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Formas del relieve costero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4639A-7DA2-462D-9C6C-5A49665B9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Acantilados</a:t>
            </a:r>
            <a:r>
              <a:rPr lang="es-ES" dirty="0"/>
              <a:t> son terrenos rocosos cortados de forma vertical.</a:t>
            </a:r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623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enínsula ibérica - Wikipedia, la enciclopedia libre">
            <a:extLst>
              <a:ext uri="{FF2B5EF4-FFF2-40B4-BE49-F238E27FC236}">
                <a16:creationId xmlns:a16="http://schemas.microsoft.com/office/drawing/2014/main" id="{EC1CE0A0-AEDC-4DFF-BA12-6E0F0E46F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16364"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0AA2B-0BC5-4A17-8EF0-6B79D4A4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6" y="4170410"/>
            <a:ext cx="9688416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800" b="1" dirty="0"/>
              <a:t>Península</a:t>
            </a:r>
            <a:r>
              <a:rPr lang="es-ES" sz="1800" dirty="0"/>
              <a:t> es una porción de tierra rodeada de agua por todas sus partes menos por una que la une al continente llamada </a:t>
            </a:r>
            <a:r>
              <a:rPr lang="es-ES" sz="1800" b="1" dirty="0"/>
              <a:t>istmo</a:t>
            </a:r>
            <a:r>
              <a:rPr lang="es-ES" sz="1800" dirty="0"/>
              <a:t>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47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178</Words>
  <Application>Microsoft Office PowerPoint</Application>
  <PresentationFormat>Panorámica</PresentationFormat>
  <Paragraphs>22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Rockwell</vt:lpstr>
      <vt:lpstr>Rockwell Condensed</vt:lpstr>
      <vt:lpstr>Rockwell Extra Bold</vt:lpstr>
      <vt:lpstr>Wingdings</vt:lpstr>
      <vt:lpstr>Letras en madera</vt:lpstr>
      <vt:lpstr>Formas del relieve continental</vt:lpstr>
      <vt:lpstr>Montañas</vt:lpstr>
      <vt:lpstr>Sierras, sistemas o cordilleras</vt:lpstr>
      <vt:lpstr>Valles</vt:lpstr>
      <vt:lpstr>Llanuras</vt:lpstr>
      <vt:lpstr>Mesetas o altiplanos</vt:lpstr>
      <vt:lpstr>Las depresiones</vt:lpstr>
      <vt:lpstr>Formas del relieve costero</vt:lpstr>
      <vt:lpstr>Presentación de PowerPoint</vt:lpstr>
      <vt:lpstr>Presentación de PowerPoint</vt:lpstr>
      <vt:lpstr>Presentación de PowerPoint</vt:lpstr>
      <vt:lpstr>Presentación de PowerPoint</vt:lpstr>
      <vt:lpstr>Identifica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Formas del relieve continental</dc:title>
  <dc:creator>Soraya Gahete Muñoz</dc:creator>
  <cp:lastModifiedBy>Soraya Gahete Muñoz</cp:lastModifiedBy>
  <cp:revision>6</cp:revision>
  <dcterms:created xsi:type="dcterms:W3CDTF">2020-03-24T09:36:58Z</dcterms:created>
  <dcterms:modified xsi:type="dcterms:W3CDTF">2021-03-09T14:44:08Z</dcterms:modified>
</cp:coreProperties>
</file>