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media1.wav" ContentType="audio/unknown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media2.wav" ContentType="audio/unknown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Franklin Gothic 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FCC"/>
          </a:solidFill>
        </a:fill>
      </a:tcStyle>
    </a:wholeTbl>
    <a:band2H>
      <a:tcTxStyle b="def" i="def"/>
      <a:tcStyle>
        <a:tcBdr/>
        <a:fill>
          <a:solidFill>
            <a:srgbClr val="FC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DAD7"/>
          </a:solidFill>
        </a:fill>
      </a:tcStyle>
    </a:wholeTbl>
    <a:band2H>
      <a:tcTxStyle b="def" i="def"/>
      <a:tcStyle>
        <a:tcBdr/>
        <a:fill>
          <a:solidFill>
            <a:srgbClr val="F2ED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D5CB"/>
          </a:solidFill>
        </a:fill>
      </a:tcStyle>
    </a:wholeTbl>
    <a:band2H>
      <a:tcTxStyle b="def" i="def"/>
      <a:tcStyle>
        <a:tcBdr/>
        <a:fill>
          <a:solidFill>
            <a:srgbClr val="F4EB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Franklin Gothic Book"/>
      </a:defRPr>
    </a:lvl1pPr>
    <a:lvl2pPr indent="228600" latinLnBrk="0">
      <a:defRPr sz="1200">
        <a:latin typeface="+mj-lt"/>
        <a:ea typeface="+mj-ea"/>
        <a:cs typeface="+mj-cs"/>
        <a:sym typeface="Franklin Gothic Book"/>
      </a:defRPr>
    </a:lvl2pPr>
    <a:lvl3pPr indent="457200" latinLnBrk="0">
      <a:defRPr sz="1200">
        <a:latin typeface="+mj-lt"/>
        <a:ea typeface="+mj-ea"/>
        <a:cs typeface="+mj-cs"/>
        <a:sym typeface="Franklin Gothic Book"/>
      </a:defRPr>
    </a:lvl3pPr>
    <a:lvl4pPr indent="685800" latinLnBrk="0">
      <a:defRPr sz="1200">
        <a:latin typeface="+mj-lt"/>
        <a:ea typeface="+mj-ea"/>
        <a:cs typeface="+mj-cs"/>
        <a:sym typeface="Franklin Gothic Book"/>
      </a:defRPr>
    </a:lvl4pPr>
    <a:lvl5pPr indent="914400" latinLnBrk="0">
      <a:defRPr sz="1200">
        <a:latin typeface="+mj-lt"/>
        <a:ea typeface="+mj-ea"/>
        <a:cs typeface="+mj-cs"/>
        <a:sym typeface="Franklin Gothic Book"/>
      </a:defRPr>
    </a:lvl5pPr>
    <a:lvl6pPr indent="1143000" latinLnBrk="0">
      <a:defRPr sz="1200">
        <a:latin typeface="+mj-lt"/>
        <a:ea typeface="+mj-ea"/>
        <a:cs typeface="+mj-cs"/>
        <a:sym typeface="Franklin Gothic Book"/>
      </a:defRPr>
    </a:lvl6pPr>
    <a:lvl7pPr indent="1371600" latinLnBrk="0">
      <a:defRPr sz="1200">
        <a:latin typeface="+mj-lt"/>
        <a:ea typeface="+mj-ea"/>
        <a:cs typeface="+mj-cs"/>
        <a:sym typeface="Franklin Gothic Book"/>
      </a:defRPr>
    </a:lvl7pPr>
    <a:lvl8pPr indent="1600200" latinLnBrk="0">
      <a:defRPr sz="1200">
        <a:latin typeface="+mj-lt"/>
        <a:ea typeface="+mj-ea"/>
        <a:cs typeface="+mj-cs"/>
        <a:sym typeface="Franklin Gothic Book"/>
      </a:defRPr>
    </a:lvl8pPr>
    <a:lvl9pPr indent="1828800" latinLnBrk="0">
      <a:defRPr sz="1200">
        <a:latin typeface="+mj-lt"/>
        <a:ea typeface="+mj-ea"/>
        <a:cs typeface="+mj-cs"/>
        <a:sym typeface="Franklin Gothic Book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6 Conector recto"/>
          <p:cNvSpPr/>
          <p:nvPr/>
        </p:nvSpPr>
        <p:spPr>
          <a:xfrm>
            <a:off x="514350" y="5349902"/>
            <a:ext cx="8629651" cy="238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" name="Texto del título"/>
          <p:cNvSpPr txBox="1"/>
          <p:nvPr>
            <p:ph type="title"/>
          </p:nvPr>
        </p:nvSpPr>
        <p:spPr>
          <a:xfrm>
            <a:off x="381000" y="4853411"/>
            <a:ext cx="8458200" cy="1222376"/>
          </a:xfrm>
          <a:prstGeom prst="rect">
            <a:avLst/>
          </a:prstGeom>
        </p:spPr>
        <p:txBody>
          <a:bodyPr anchor="t"/>
          <a:lstStyle/>
          <a:p>
            <a:pPr/>
            <a:r>
              <a:t>Texto del título</a:t>
            </a:r>
          </a:p>
        </p:txBody>
      </p:sp>
      <p:sp>
        <p:nvSpPr>
          <p:cNvPr id="16" name="Nivel de texto 1…"/>
          <p:cNvSpPr txBox="1"/>
          <p:nvPr>
            <p:ph type="body" sz="quarter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None/>
              <a:defRPr sz="2400">
                <a:solidFill>
                  <a:srgbClr val="44342A"/>
                </a:solidFill>
              </a:defRPr>
            </a:lvl1pPr>
            <a:lvl2pPr marL="0" indent="457200">
              <a:spcBef>
                <a:spcPts val="500"/>
              </a:spcBef>
              <a:buClrTx/>
              <a:buSzTx/>
              <a:buNone/>
              <a:defRPr sz="2400">
                <a:solidFill>
                  <a:srgbClr val="44342A"/>
                </a:solidFill>
              </a:defRPr>
            </a:lvl2pPr>
            <a:lvl3pPr marL="0" indent="914400">
              <a:spcBef>
                <a:spcPts val="500"/>
              </a:spcBef>
              <a:buClrTx/>
              <a:buSzTx/>
              <a:buNone/>
              <a:defRPr sz="2400">
                <a:solidFill>
                  <a:srgbClr val="44342A"/>
                </a:solidFill>
              </a:defRPr>
            </a:lvl3pPr>
            <a:lvl4pPr marL="0" indent="1371600">
              <a:spcBef>
                <a:spcPts val="500"/>
              </a:spcBef>
              <a:buClrTx/>
              <a:buSzTx/>
              <a:buNone/>
              <a:defRPr sz="2400">
                <a:solidFill>
                  <a:srgbClr val="44342A"/>
                </a:solidFill>
              </a:defRPr>
            </a:lvl4pPr>
            <a:lvl5pPr marL="0" indent="1828800">
              <a:spcBef>
                <a:spcPts val="500"/>
              </a:spcBef>
              <a:buClrTx/>
              <a:buSzTx/>
              <a:buNone/>
              <a:defRPr sz="2400">
                <a:solidFill>
                  <a:srgbClr val="44342A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7" name="Número de diapositiva"/>
          <p:cNvSpPr txBox="1"/>
          <p:nvPr>
            <p:ph type="sldNum" sz="quarter" idx="2"/>
          </p:nvPr>
        </p:nvSpPr>
        <p:spPr>
          <a:xfrm>
            <a:off x="8714943" y="6473952"/>
            <a:ext cx="273610" cy="26497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o del título"/>
          <p:cNvSpPr txBox="1"/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25" name="Nivel de texto 1…"/>
          <p:cNvSpPr txBox="1"/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6" name="Número de diapositiva"/>
          <p:cNvSpPr txBox="1"/>
          <p:nvPr>
            <p:ph type="sldNum" sz="quarter" idx="2"/>
          </p:nvPr>
        </p:nvSpPr>
        <p:spPr>
          <a:xfrm>
            <a:off x="8714943" y="6473952"/>
            <a:ext cx="273610" cy="26497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6 Conector recto"/>
          <p:cNvSpPr/>
          <p:nvPr/>
        </p:nvSpPr>
        <p:spPr>
          <a:xfrm>
            <a:off x="514350" y="3444902"/>
            <a:ext cx="8629651" cy="238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" name="Nivel de texto 1…"/>
          <p:cNvSpPr txBox="1"/>
          <p:nvPr>
            <p:ph type="body" sz="quarter" idx="1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</p:spPr>
        <p:txBody>
          <a:bodyPr anchor="b"/>
          <a:lstStyle>
            <a:lvl1pPr marL="0" indent="0" algn="r">
              <a:spcBef>
                <a:spcPts val="400"/>
              </a:spcBef>
              <a:buClrTx/>
              <a:buSzTx/>
              <a:buNone/>
              <a:defRPr sz="2000">
                <a:solidFill>
                  <a:srgbClr val="DCD1B0"/>
                </a:solidFill>
              </a:defRPr>
            </a:lvl1pPr>
            <a:lvl2pPr marL="0" indent="457200" algn="r">
              <a:spcBef>
                <a:spcPts val="400"/>
              </a:spcBef>
              <a:buClrTx/>
              <a:buSzTx/>
              <a:buNone/>
              <a:defRPr sz="2000">
                <a:solidFill>
                  <a:srgbClr val="DCD1B0"/>
                </a:solidFill>
              </a:defRPr>
            </a:lvl2pPr>
            <a:lvl3pPr marL="0" indent="914400" algn="r">
              <a:spcBef>
                <a:spcPts val="400"/>
              </a:spcBef>
              <a:buClrTx/>
              <a:buSzTx/>
              <a:buNone/>
              <a:defRPr sz="2000">
                <a:solidFill>
                  <a:srgbClr val="DCD1B0"/>
                </a:solidFill>
              </a:defRPr>
            </a:lvl3pPr>
            <a:lvl4pPr marL="0" indent="1371600" algn="r">
              <a:spcBef>
                <a:spcPts val="400"/>
              </a:spcBef>
              <a:buClrTx/>
              <a:buSzTx/>
              <a:buNone/>
              <a:defRPr sz="2000">
                <a:solidFill>
                  <a:srgbClr val="DCD1B0"/>
                </a:solidFill>
              </a:defRPr>
            </a:lvl4pPr>
            <a:lvl5pPr marL="0" indent="1828800" algn="r">
              <a:spcBef>
                <a:spcPts val="400"/>
              </a:spcBef>
              <a:buClrTx/>
              <a:buSzTx/>
              <a:buNone/>
              <a:defRPr sz="2000">
                <a:solidFill>
                  <a:srgbClr val="DCD1B0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5" name="Texto del título"/>
          <p:cNvSpPr txBox="1"/>
          <p:nvPr>
            <p:ph type="title"/>
          </p:nvPr>
        </p:nvSpPr>
        <p:spPr>
          <a:xfrm>
            <a:off x="180474" y="2947085"/>
            <a:ext cx="8686801" cy="1184826"/>
          </a:xfrm>
          <a:prstGeom prst="rect">
            <a:avLst/>
          </a:prstGeom>
        </p:spPr>
        <p:txBody>
          <a:bodyPr anchor="t"/>
          <a:lstStyle>
            <a:lvl1pPr algn="r">
              <a:defRPr sz="3600">
                <a:solidFill>
                  <a:srgbClr val="FBEEC9"/>
                </a:solidFill>
              </a:defRPr>
            </a:lvl1pPr>
          </a:lstStyle>
          <a:p>
            <a:pPr/>
            <a:r>
              <a:t>Texto del título</a:t>
            </a:r>
          </a:p>
        </p:txBody>
      </p:sp>
      <p:sp>
        <p:nvSpPr>
          <p:cNvPr id="3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o del título"/>
          <p:cNvSpPr txBox="1"/>
          <p:nvPr>
            <p:ph type="title"/>
          </p:nvPr>
        </p:nvSpPr>
        <p:spPr>
          <a:xfrm>
            <a:off x="301752" y="457200"/>
            <a:ext cx="8686801" cy="841248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4" name="Nivel de texto 1…"/>
          <p:cNvSpPr txBox="1"/>
          <p:nvPr>
            <p:ph type="body" sz="half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o del título"/>
          <p:cNvSpPr txBox="1"/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3" name="Nivel de texto 1…"/>
          <p:cNvSpPr txBox="1"/>
          <p:nvPr>
            <p:ph type="body" sz="quarter" idx="1"/>
          </p:nvPr>
        </p:nvSpPr>
        <p:spPr>
          <a:xfrm>
            <a:off x="281443" y="666750"/>
            <a:ext cx="4290557" cy="639763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400"/>
              </a:spcBef>
              <a:buClrTx/>
              <a:buSzTx/>
              <a:buNone/>
              <a:defRPr b="1" cap="all" sz="1800">
                <a:solidFill>
                  <a:srgbClr val="AF7622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0" indent="457200">
              <a:spcBef>
                <a:spcPts val="400"/>
              </a:spcBef>
              <a:buClrTx/>
              <a:buSzTx/>
              <a:buNone/>
              <a:defRPr b="1" cap="all" sz="1800">
                <a:solidFill>
                  <a:srgbClr val="AF7622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0" indent="914400">
              <a:spcBef>
                <a:spcPts val="400"/>
              </a:spcBef>
              <a:buClrTx/>
              <a:buSzTx/>
              <a:buNone/>
              <a:defRPr b="1" cap="all" sz="1800">
                <a:solidFill>
                  <a:srgbClr val="AF7622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0" indent="1371600">
              <a:spcBef>
                <a:spcPts val="400"/>
              </a:spcBef>
              <a:buClrTx/>
              <a:buSzTx/>
              <a:buNone/>
              <a:defRPr b="1" cap="all" sz="1800">
                <a:solidFill>
                  <a:srgbClr val="AF7622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0" indent="1828800">
              <a:spcBef>
                <a:spcPts val="400"/>
              </a:spcBef>
              <a:buClrTx/>
              <a:buSzTx/>
              <a:buNone/>
              <a:defRPr b="1" cap="all" sz="1800">
                <a:solidFill>
                  <a:srgbClr val="AF7622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4" name="24 Marcador de texto"/>
          <p:cNvSpPr/>
          <p:nvPr>
            <p:ph type="body" sz="quarter" idx="13"/>
          </p:nvPr>
        </p:nvSpPr>
        <p:spPr>
          <a:xfrm>
            <a:off x="4645025" y="666750"/>
            <a:ext cx="4292242" cy="639763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400"/>
              </a:spcBef>
              <a:buClrTx/>
              <a:buSzTx/>
              <a:buNone/>
              <a:defRPr b="1" cap="all" sz="1800">
                <a:solidFill>
                  <a:srgbClr val="AF7622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</a:p>
        </p:txBody>
      </p:sp>
      <p:sp>
        <p:nvSpPr>
          <p:cNvPr id="55" name="10 Conector recto"/>
          <p:cNvSpPr/>
          <p:nvPr/>
        </p:nvSpPr>
        <p:spPr>
          <a:xfrm>
            <a:off x="514350" y="6019800"/>
            <a:ext cx="8629651" cy="238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o del título"/>
          <p:cNvSpPr txBox="1"/>
          <p:nvPr>
            <p:ph type="title"/>
          </p:nvPr>
        </p:nvSpPr>
        <p:spPr>
          <a:xfrm>
            <a:off x="301752" y="457200"/>
            <a:ext cx="8686801" cy="841248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 Conector recto"/>
          <p:cNvSpPr/>
          <p:nvPr/>
        </p:nvSpPr>
        <p:spPr>
          <a:xfrm>
            <a:off x="514350" y="5849117"/>
            <a:ext cx="8629651" cy="238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9" name="Texto del título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Texto del título</a:t>
            </a:r>
          </a:p>
        </p:txBody>
      </p:sp>
      <p:sp>
        <p:nvSpPr>
          <p:cNvPr id="80" name="Nivel de texto 1…"/>
          <p:cNvSpPr txBox="1"/>
          <p:nvPr>
            <p:ph type="body" sz="half" idx="1"/>
          </p:nvPr>
        </p:nvSpPr>
        <p:spPr>
          <a:xfrm>
            <a:off x="457200" y="609600"/>
            <a:ext cx="3008314" cy="4800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12 Marcador de posición de imagen"/>
          <p:cNvSpPr/>
          <p:nvPr>
            <p:ph type="pic" sz="half" idx="13"/>
          </p:nvPr>
        </p:nvSpPr>
        <p:spPr>
          <a:xfrm>
            <a:off x="3505200" y="616634"/>
            <a:ext cx="5029200" cy="3657601"/>
          </a:xfrm>
          <a:prstGeom prst="rect">
            <a:avLst/>
          </a:prstGeom>
          <a:ln w="6350">
            <a:solidFill>
              <a:schemeClr val="accent1"/>
            </a:solidFill>
            <a:round/>
          </a:ln>
          <a:effectLst>
            <a:reflection blurRad="0" stA="49000" stPos="0" endA="0" endPos="40000" dist="0" dir="5400000" fadeDir="5400000" sx="100000" sy="-100000" kx="0" ky="0" algn="bl" rotWithShape="0"/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9" name="Texto del título"/>
          <p:cNvSpPr txBox="1"/>
          <p:nvPr>
            <p:ph type="title"/>
          </p:nvPr>
        </p:nvSpPr>
        <p:spPr>
          <a:xfrm>
            <a:off x="381000" y="4993759"/>
            <a:ext cx="5867400" cy="52228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Texto del título</a:t>
            </a:r>
          </a:p>
        </p:txBody>
      </p:sp>
      <p:sp>
        <p:nvSpPr>
          <p:cNvPr id="90" name="Nivel de texto 1…"/>
          <p:cNvSpPr txBox="1"/>
          <p:nvPr>
            <p:ph type="body" sz="quarter" idx="1"/>
          </p:nvPr>
        </p:nvSpPr>
        <p:spPr>
          <a:xfrm>
            <a:off x="381000" y="5533218"/>
            <a:ext cx="5867400" cy="7683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790575" indent="-333375">
              <a:spcBef>
                <a:spcPts val="300"/>
              </a:spcBef>
              <a:buClrTx/>
              <a:defRPr sz="1400"/>
            </a:lvl2pPr>
            <a:lvl3pPr marL="1234439" indent="-320039">
              <a:spcBef>
                <a:spcPts val="300"/>
              </a:spcBef>
              <a:buClrTx/>
              <a:defRPr sz="1400"/>
            </a:lvl3pPr>
            <a:lvl4pPr marL="1727200" indent="-355600">
              <a:spcBef>
                <a:spcPts val="300"/>
              </a:spcBef>
              <a:buClrTx/>
              <a:defRPr sz="1400"/>
            </a:lvl4pPr>
            <a:lvl5pPr marL="2184400" indent="-355600">
              <a:spcBef>
                <a:spcPts val="300"/>
              </a:spcBef>
              <a:buClrTx/>
              <a:defRPr sz="1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6C7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Conector recto"/>
          <p:cNvSpPr/>
          <p:nvPr/>
        </p:nvSpPr>
        <p:spPr>
          <a:xfrm>
            <a:off x="514350" y="1050898"/>
            <a:ext cx="8629651" cy="2381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" name="8 Conector recto"/>
          <p:cNvSpPr/>
          <p:nvPr/>
        </p:nvSpPr>
        <p:spPr>
          <a:xfrm>
            <a:off x="514350" y="1050898"/>
            <a:ext cx="8629651" cy="2381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" name="11 Conector recto"/>
          <p:cNvSpPr/>
          <p:nvPr/>
        </p:nvSpPr>
        <p:spPr>
          <a:xfrm>
            <a:off x="514350" y="1057986"/>
            <a:ext cx="8629651" cy="238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" name="Texto del título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6" name="Nivel de texto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" name="Número de diapositiva"/>
          <p:cNvSpPr txBox="1"/>
          <p:nvPr>
            <p:ph type="sldNum" sz="quarter" idx="2"/>
          </p:nvPr>
        </p:nvSpPr>
        <p:spPr>
          <a:xfrm>
            <a:off x="8717991" y="6477000"/>
            <a:ext cx="273609" cy="26497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200">
                <a:solidFill>
                  <a:srgbClr val="D38E2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600" u="none">
          <a:solidFill>
            <a:srgbClr val="4E3B30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600" u="none">
          <a:solidFill>
            <a:srgbClr val="4E3B30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600" u="none">
          <a:solidFill>
            <a:srgbClr val="4E3B30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600" u="none">
          <a:solidFill>
            <a:srgbClr val="4E3B30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600" u="none">
          <a:solidFill>
            <a:srgbClr val="4E3B30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600" u="none">
          <a:solidFill>
            <a:srgbClr val="4E3B30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600" u="none">
          <a:solidFill>
            <a:srgbClr val="4E3B30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600" u="none">
          <a:solidFill>
            <a:srgbClr val="4E3B30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600" u="none">
          <a:solidFill>
            <a:srgbClr val="4E3B30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0000"/>
        <a:buFontTx/>
        <a:buChar char="•"/>
        <a:tabLst/>
        <a:defRPr b="0" baseline="0" cap="none" i="0" spc="0" strike="noStrike" sz="3200" u="none">
          <a:solidFill>
            <a:srgbClr val="4E3B30"/>
          </a:solidFill>
          <a:uFillTx/>
          <a:latin typeface="+mj-lt"/>
          <a:ea typeface="+mj-ea"/>
          <a:cs typeface="+mj-cs"/>
          <a:sym typeface="Franklin Gothic Book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0000"/>
        <a:buFontTx/>
        <a:buChar char="•"/>
        <a:tabLst/>
        <a:defRPr b="0" baseline="0" cap="none" i="0" spc="0" strike="noStrike" sz="3200" u="none">
          <a:solidFill>
            <a:srgbClr val="4E3B30"/>
          </a:solidFill>
          <a:uFillTx/>
          <a:latin typeface="+mj-lt"/>
          <a:ea typeface="+mj-ea"/>
          <a:cs typeface="+mj-cs"/>
          <a:sym typeface="Franklin Gothic Book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0000"/>
        <a:buFontTx/>
        <a:buChar char="✕"/>
        <a:tabLst/>
        <a:defRPr b="0" baseline="0" cap="none" i="0" spc="0" strike="noStrike" sz="3200" u="none">
          <a:solidFill>
            <a:srgbClr val="4E3B30"/>
          </a:solidFill>
          <a:uFillTx/>
          <a:latin typeface="+mj-lt"/>
          <a:ea typeface="+mj-ea"/>
          <a:cs typeface="+mj-cs"/>
          <a:sym typeface="Franklin Gothic Book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70000"/>
        <a:buFontTx/>
        <a:buChar char="•"/>
        <a:tabLst/>
        <a:defRPr b="0" baseline="0" cap="none" i="0" spc="0" strike="noStrike" sz="3200" u="none">
          <a:solidFill>
            <a:srgbClr val="4E3B30"/>
          </a:solidFill>
          <a:uFillTx/>
          <a:latin typeface="+mj-lt"/>
          <a:ea typeface="+mj-ea"/>
          <a:cs typeface="+mj-cs"/>
          <a:sym typeface="Franklin Gothic Book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60000"/>
        <a:buFontTx/>
        <a:buChar char="•"/>
        <a:tabLst/>
        <a:defRPr b="0" baseline="0" cap="none" i="0" spc="0" strike="noStrike" sz="3200" u="none">
          <a:solidFill>
            <a:srgbClr val="4E3B30"/>
          </a:solidFill>
          <a:uFillTx/>
          <a:latin typeface="+mj-lt"/>
          <a:ea typeface="+mj-ea"/>
          <a:cs typeface="+mj-cs"/>
          <a:sym typeface="Franklin Gothic Book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60000"/>
        <a:buFontTx/>
        <a:buChar char="•"/>
        <a:tabLst/>
        <a:defRPr b="0" baseline="0" cap="none" i="0" spc="0" strike="noStrike" sz="3200" u="none">
          <a:solidFill>
            <a:srgbClr val="4E3B30"/>
          </a:solidFill>
          <a:uFillTx/>
          <a:latin typeface="+mj-lt"/>
          <a:ea typeface="+mj-ea"/>
          <a:cs typeface="+mj-cs"/>
          <a:sym typeface="Franklin Gothic Book"/>
        </a:defRPr>
      </a:lvl6pPr>
      <a:lvl7pPr marL="3200400" marR="0" indent="-457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60000"/>
        <a:buFontTx/>
        <a:buChar char="•"/>
        <a:tabLst/>
        <a:defRPr b="0" baseline="0" cap="none" i="0" spc="0" strike="noStrike" sz="3200" u="none">
          <a:solidFill>
            <a:srgbClr val="4E3B30"/>
          </a:solidFill>
          <a:uFillTx/>
          <a:latin typeface="+mj-lt"/>
          <a:ea typeface="+mj-ea"/>
          <a:cs typeface="+mj-cs"/>
          <a:sym typeface="Franklin Gothic Book"/>
        </a:defRPr>
      </a:lvl7pPr>
      <a:lvl8pPr marL="3657600" marR="0" indent="-457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60000"/>
        <a:buFontTx/>
        <a:buChar char="◆"/>
        <a:tabLst/>
        <a:defRPr b="0" baseline="0" cap="none" i="0" spc="0" strike="noStrike" sz="3200" u="none">
          <a:solidFill>
            <a:srgbClr val="4E3B30"/>
          </a:solidFill>
          <a:uFillTx/>
          <a:latin typeface="+mj-lt"/>
          <a:ea typeface="+mj-ea"/>
          <a:cs typeface="+mj-cs"/>
          <a:sym typeface="Franklin Gothic Book"/>
        </a:defRPr>
      </a:lvl8pPr>
      <a:lvl9pPr marL="4180114" marR="0" indent="-522514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60000"/>
        <a:buFontTx/>
        <a:buChar char="◼"/>
        <a:tabLst/>
        <a:defRPr b="0" baseline="0" cap="none" i="0" spc="0" strike="noStrike" sz="3200" u="none">
          <a:solidFill>
            <a:srgbClr val="4E3B30"/>
          </a:solidFill>
          <a:uFillTx/>
          <a:latin typeface="+mj-lt"/>
          <a:ea typeface="+mj-ea"/>
          <a:cs typeface="+mj-cs"/>
          <a:sym typeface="Franklin Gothic Book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hyperlink" Target="https://www.youtube.com/watch?v=LBi2KLq8Fgs" TargetMode="External"/><Relationship Id="rId4" Type="http://schemas.openxmlformats.org/officeDocument/2006/relationships/image" Target="../media/image1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3" Type="http://schemas.openxmlformats.org/officeDocument/2006/relationships/hyperlink" Target="https://www.youtube.com/watch?v=v6Uz3fq7KK4&amp;t=2s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ALF4JIypNEU" TargetMode="External"/><Relationship Id="rId3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audio" Target="../media/media2.wav"/><Relationship Id="rId4" Type="http://schemas.microsoft.com/office/2007/relationships/media" Target="../media/media2.wav"/><Relationship Id="rId5" Type="http://schemas.openxmlformats.org/officeDocument/2006/relationships/image" Target="../media/image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hyperlink" Target="https://www.escapadarural.com/blog/lugares-magicos-y-megaliticos-de-espana/" TargetMode="Externa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utasporespana.es/blog/2014/06/las-10-cuevas-mas-bonitas-de-espana/" TargetMode="External"/><Relationship Id="rId3" Type="http://schemas.openxmlformats.org/officeDocument/2006/relationships/hyperlink" Target="https://www.lugaresconhistoria.com/estacion-de-metro-carpetana-madrid" TargetMode="Externa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Sw-SO3WTxAc&amp;t=94s" TargetMode="External"/><Relationship Id="rId3" Type="http://schemas.openxmlformats.org/officeDocument/2006/relationships/image" Target="../media/image3.jpeg"/><Relationship Id="rId4" Type="http://schemas.openxmlformats.org/officeDocument/2006/relationships/image" Target="../media/image1.g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HGoK_cWIMH4" TargetMode="External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.gif"/><Relationship Id="rId4" Type="http://schemas.openxmlformats.org/officeDocument/2006/relationships/image" Target="../media/image6.jpeg"/><Relationship Id="rId5" Type="http://schemas.openxmlformats.org/officeDocument/2006/relationships/image" Target="../media/image3.png"/><Relationship Id="rId6" Type="http://schemas.openxmlformats.org/officeDocument/2006/relationships/image" Target="../media/image7.jpeg"/><Relationship Id="rId7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audio" Target="../media/media1.wav"/><Relationship Id="rId4" Type="http://schemas.microsoft.com/office/2007/relationships/media" Target="../media/media1.wav"/><Relationship Id="rId5" Type="http://schemas.openxmlformats.org/officeDocument/2006/relationships/image" Target="../media/image4.png"/><Relationship Id="rId6" Type="http://schemas.openxmlformats.org/officeDocument/2006/relationships/image" Target="../media/image10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1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AqEy7vTjKZM" TargetMode="External"/><Relationship Id="rId3" Type="http://schemas.openxmlformats.org/officeDocument/2006/relationships/image" Target="../media/image12.jpeg"/><Relationship Id="rId4" Type="http://schemas.openxmlformats.org/officeDocument/2006/relationships/image" Target="../media/image1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131" y="1480808"/>
            <a:ext cx="8516026" cy="45806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01" name="8 CuadroTexto"/>
          <p:cNvSpPr txBox="1"/>
          <p:nvPr/>
        </p:nvSpPr>
        <p:spPr>
          <a:xfrm>
            <a:off x="2206307" y="285728"/>
            <a:ext cx="4865674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2800" u="sng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COMENZAMOS HISTORIA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4 Título"/>
          <p:cNvSpPr txBox="1"/>
          <p:nvPr>
            <p:ph type="title"/>
          </p:nvPr>
        </p:nvSpPr>
        <p:spPr>
          <a:xfrm>
            <a:off x="304800" y="457200"/>
            <a:ext cx="3552820" cy="8382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AF7622"/>
            </a:solidFill>
            <a:round/>
          </a:ln>
        </p:spPr>
        <p:txBody>
          <a:bodyPr/>
          <a:lstStyle>
            <a:lvl1pPr>
              <a:defRPr cap="none" sz="4800">
                <a:gradFill flip="none" rotWithShape="1">
                  <a:gsLst>
                    <a:gs pos="0">
                      <a:srgbClr val="713800"/>
                    </a:gs>
                    <a:gs pos="78000">
                      <a:srgbClr val="F9791F"/>
                    </a:gs>
                    <a:gs pos="100000">
                      <a:srgbClr val="FEF1EB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  <a:sym typeface="Franklin Gothic Book"/>
              </a:defRPr>
            </a:lvl1pPr>
          </a:lstStyle>
          <a:p>
            <a:pPr/>
            <a:r>
              <a:t>NEOLÍTICO</a:t>
            </a:r>
          </a:p>
        </p:txBody>
      </p:sp>
      <p:pic>
        <p:nvPicPr>
          <p:cNvPr id="15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595" y="1428736"/>
            <a:ext cx="8335242" cy="50720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6" grpId="1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471" y="4214817"/>
            <a:ext cx="1965988" cy="1422397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8 Rectángulo"/>
          <p:cNvSpPr/>
          <p:nvPr/>
        </p:nvSpPr>
        <p:spPr>
          <a:xfrm>
            <a:off x="3677151" y="5430749"/>
            <a:ext cx="4572001" cy="552476"/>
          </a:xfrm>
          <a:prstGeom prst="rect">
            <a:avLst/>
          </a:prstGeom>
          <a:ln>
            <a:solidFill>
              <a:srgbClr val="FFC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7030A0"/>
                </a:solidFill>
                <a:uFillTx/>
              </a:defRPr>
            </a:pPr>
            <a:r>
              <a:rPr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3" invalidUrl="" action="" tgtFrame="" tooltip="" history="1" highlightClick="0" endSnd="0"/>
              </a:rPr>
              <a:t>https://www.youtube.com/watch?v=LBi2KLq8Fgs</a:t>
            </a:r>
          </a:p>
        </p:txBody>
      </p:sp>
      <p:sp>
        <p:nvSpPr>
          <p:cNvPr id="161" name="7 CuadroTexto"/>
          <p:cNvSpPr txBox="1"/>
          <p:nvPr/>
        </p:nvSpPr>
        <p:spPr>
          <a:xfrm>
            <a:off x="545754" y="1071546"/>
            <a:ext cx="5337848" cy="6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Eran sedentarios: se establecieron en un lugar fijo.</a:t>
            </a:r>
          </a:p>
          <a:p>
            <a:pPr/>
            <a:r>
              <a:t>En aldeas cerca de los ríos.</a:t>
            </a:r>
          </a:p>
        </p:txBody>
      </p:sp>
      <p:pic>
        <p:nvPicPr>
          <p:cNvPr id="16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1471" y="2786058"/>
            <a:ext cx="2438401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10 CuadroTexto"/>
          <p:cNvSpPr txBox="1"/>
          <p:nvPr/>
        </p:nvSpPr>
        <p:spPr>
          <a:xfrm>
            <a:off x="617191" y="1714487"/>
            <a:ext cx="2694644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 u="sng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*La vivienda</a:t>
            </a:r>
          </a:p>
          <a:p>
            <a:pPr>
              <a:defRPr sz="1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Chozas: madera, paja, adobe y piedras.</a:t>
            </a:r>
          </a:p>
        </p:txBody>
      </p:sp>
      <p:sp>
        <p:nvSpPr>
          <p:cNvPr id="164" name="11 CuadroTexto"/>
          <p:cNvSpPr txBox="1"/>
          <p:nvPr/>
        </p:nvSpPr>
        <p:spPr>
          <a:xfrm>
            <a:off x="5260662" y="2214553"/>
            <a:ext cx="3194708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 u="sng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*La alimentación:</a:t>
            </a:r>
          </a:p>
          <a:p>
            <a:pPr marL="160421" indent="-160421">
              <a:buSzPct val="100000"/>
              <a:buChar char="•"/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Caza, pesca y recolección </a:t>
            </a:r>
          </a:p>
          <a:p>
            <a:pPr marL="160421" indent="-160421">
              <a:buSzPct val="100000"/>
              <a:buChar char="•"/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Producción de sus propios alimentos.</a:t>
            </a:r>
          </a:p>
        </p:txBody>
      </p:sp>
      <p:sp>
        <p:nvSpPr>
          <p:cNvPr id="165" name="13 CuadroTexto"/>
          <p:cNvSpPr txBox="1"/>
          <p:nvPr/>
        </p:nvSpPr>
        <p:spPr>
          <a:xfrm>
            <a:off x="4694176" y="3805246"/>
            <a:ext cx="2537952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 u="sng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*Los vestidos:</a:t>
            </a:r>
            <a:endParaRPr sz="1400"/>
          </a:p>
          <a:p>
            <a:pPr>
              <a:defRPr sz="1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Pieles y tejidos</a:t>
            </a:r>
          </a:p>
        </p:txBody>
      </p:sp>
      <p:sp>
        <p:nvSpPr>
          <p:cNvPr id="166" name="¿Cómo vivían?"/>
          <p:cNvSpPr txBox="1"/>
          <p:nvPr/>
        </p:nvSpPr>
        <p:spPr>
          <a:xfrm>
            <a:off x="2600128" y="281869"/>
            <a:ext cx="3736292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3600">
                <a:solidFill>
                  <a:srgbClr val="333333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/>
            <a:r>
              <a:t>¿Cómo vivían?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1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Descubrimientos</a:t>
            </a:r>
          </a:p>
        </p:txBody>
      </p:sp>
      <p:pic>
        <p:nvPicPr>
          <p:cNvPr id="16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0165" y="1428736"/>
            <a:ext cx="6215107" cy="48179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9189" y="186286"/>
            <a:ext cx="4000529" cy="2976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595" y="0"/>
            <a:ext cx="4214843" cy="3161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86281" y="3357562"/>
            <a:ext cx="4357719" cy="3269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5720" y="4357694"/>
            <a:ext cx="4286249" cy="2203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1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La pintura</a:t>
            </a:r>
          </a:p>
        </p:txBody>
      </p:sp>
      <p:sp>
        <p:nvSpPr>
          <p:cNvPr id="177" name="3 CuadroTexto"/>
          <p:cNvSpPr txBox="1"/>
          <p:nvPr/>
        </p:nvSpPr>
        <p:spPr>
          <a:xfrm>
            <a:off x="402877" y="1357297"/>
            <a:ext cx="6276821" cy="6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Font typeface="Arial"/>
              <a:buChar char="•"/>
            </a:pPr>
            <a:r>
              <a:t>Representaban personas cazando, bailando o recolectando</a:t>
            </a:r>
          </a:p>
          <a:p>
            <a:pPr>
              <a:buSzPct val="100000"/>
              <a:buFont typeface="Arial"/>
              <a:buChar char="•"/>
            </a:pPr>
            <a:r>
              <a:t>Figuras: esquemáticas y de un solo color.</a:t>
            </a:r>
          </a:p>
        </p:txBody>
      </p:sp>
      <p:pic>
        <p:nvPicPr>
          <p:cNvPr id="17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595" y="2571743"/>
            <a:ext cx="3636042" cy="3417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2643182"/>
            <a:ext cx="4232160" cy="3286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4 Título"/>
          <p:cNvSpPr txBox="1"/>
          <p:nvPr>
            <p:ph type="ctrTitle"/>
          </p:nvPr>
        </p:nvSpPr>
        <p:spPr>
          <a:xfrm>
            <a:off x="0" y="357167"/>
            <a:ext cx="7143768" cy="642943"/>
          </a:xfrm>
          <a:prstGeom prst="rect">
            <a:avLst/>
          </a:prstGeom>
          <a:solidFill>
            <a:schemeClr val="accent1"/>
          </a:solidFill>
          <a:ln w="25400">
            <a:solidFill>
              <a:srgbClr val="AF7622"/>
            </a:solidFill>
            <a:round/>
          </a:ln>
        </p:spPr>
        <p:txBody>
          <a:bodyPr/>
          <a:lstStyle>
            <a:lvl1pPr algn="r" defTabSz="905255">
              <a:defRPr sz="3564">
                <a:solidFill>
                  <a:srgbClr val="FBEEC9"/>
                </a:solidFill>
              </a:defRPr>
            </a:lvl1pPr>
          </a:lstStyle>
          <a:p>
            <a:pPr/>
            <a:r>
              <a:t>EDAD DE LOS METALES</a:t>
            </a:r>
          </a:p>
        </p:txBody>
      </p:sp>
      <p:pic>
        <p:nvPicPr>
          <p:cNvPr id="18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3282" y="1139909"/>
            <a:ext cx="7643867" cy="498513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6 Rectángulo">
            <a:hlinkClick r:id="rId3" invalidUrl="" action="" tgtFrame="" tooltip="" history="1" highlightClick="0" endSnd="0"/>
          </p:cNvPr>
          <p:cNvSpPr/>
          <p:nvPr/>
        </p:nvSpPr>
        <p:spPr>
          <a:xfrm>
            <a:off x="1291959" y="6211668"/>
            <a:ext cx="7192158" cy="386437"/>
          </a:xfrm>
          <a:prstGeom prst="rect">
            <a:avLst/>
          </a:prstGeom>
          <a:solidFill>
            <a:srgbClr val="F6C782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pc="50" u="sng">
                <a:ln w="12700" cap="flat">
                  <a:solidFill>
                    <a:srgbClr val="BC6A17"/>
                  </a:solidFill>
                  <a:prstDash val="solid"/>
                  <a:round/>
                </a:ln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EFEFE"/>
                </a:solidFill>
                <a:uFillTx/>
              </a:defRPr>
            </a:pPr>
            <a:r>
              <a:rPr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3" invalidUrl="" action="" tgtFrame="" tooltip="" history="1" highlightClick="0" endSnd="0"/>
              </a:rPr>
              <a:t>https://www.youtube.com/watch?v=v6Uz3fq7KK4&amp;t=2s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5029"/>
            <a:ext cx="9144000" cy="6204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7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0" t="10856" r="0" b="0"/>
          <a:stretch>
            <a:fillRect/>
          </a:stretch>
        </p:blipFill>
        <p:spPr>
          <a:xfrm>
            <a:off x="428595" y="857231"/>
            <a:ext cx="8425500" cy="5639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1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Los metales</a:t>
            </a:r>
          </a:p>
        </p:txBody>
      </p:sp>
      <p:pic>
        <p:nvPicPr>
          <p:cNvPr id="19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3241" y="500042"/>
            <a:ext cx="5786478" cy="4786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471" y="4429131"/>
            <a:ext cx="2247901" cy="2038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595" y="0"/>
            <a:ext cx="8429685" cy="67325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1 Título"/>
          <p:cNvSpPr txBox="1"/>
          <p:nvPr>
            <p:ph type="title"/>
          </p:nvPr>
        </p:nvSpPr>
        <p:spPr>
          <a:xfrm>
            <a:off x="1357290" y="214289"/>
            <a:ext cx="6481779" cy="838201"/>
          </a:xfrm>
          <a:prstGeom prst="rect">
            <a:avLst/>
          </a:prstGeom>
          <a:gradFill>
            <a:gsLst>
              <a:gs pos="0">
                <a:srgbClr val="C67B0C"/>
              </a:gs>
              <a:gs pos="80000">
                <a:srgbClr val="FFA116"/>
              </a:gs>
              <a:gs pos="100000">
                <a:srgbClr val="FFA217"/>
              </a:gs>
            </a:gsLst>
            <a:lin ang="16200000"/>
          </a:gradFill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/>
          <a:lstStyle>
            <a:lvl1pPr algn="ctr" defTabSz="868680">
              <a:defRPr cap="none" sz="4180">
                <a:ln w="3175" cap="flat">
                  <a:solidFill>
                    <a:srgbClr val="271E18"/>
                  </a:solidFill>
                  <a:prstDash val="solid"/>
                  <a:round/>
                </a:ln>
                <a:gradFill flip="none" rotWithShape="1">
                  <a:gsLst>
                    <a:gs pos="0">
                      <a:srgbClr val="713800"/>
                    </a:gs>
                    <a:gs pos="78000">
                      <a:srgbClr val="F9791F"/>
                    </a:gs>
                    <a:gs pos="100000">
                      <a:srgbClr val="FEF1EB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  <a:sym typeface="Franklin Gothic Book"/>
              </a:defRPr>
            </a:lvl1pPr>
          </a:lstStyle>
          <a:p>
            <a:pPr/>
            <a:r>
              <a:t>Las fuentes de la historia</a:t>
            </a:r>
          </a:p>
        </p:txBody>
      </p:sp>
      <p:sp>
        <p:nvSpPr>
          <p:cNvPr id="104" name="2 Marcador de contenido"/>
          <p:cNvSpPr txBox="1"/>
          <p:nvPr>
            <p:ph type="body" sz="quarter" idx="1"/>
          </p:nvPr>
        </p:nvSpPr>
        <p:spPr>
          <a:xfrm>
            <a:off x="1857355" y="6286520"/>
            <a:ext cx="7286646" cy="357191"/>
          </a:xfrm>
          <a:prstGeom prst="rect">
            <a:avLst/>
          </a:prstGeom>
          <a:ln w="9525">
            <a:solidFill>
              <a:srgbClr val="C00000"/>
            </a:solidFill>
            <a:round/>
          </a:ln>
        </p:spPr>
        <p:txBody>
          <a:bodyPr/>
          <a:lstStyle>
            <a:lvl1pPr marL="281177" indent="-281177" defTabSz="749808">
              <a:lnSpc>
                <a:spcPct val="80000"/>
              </a:lnSpc>
              <a:spcBef>
                <a:spcPts val="300"/>
              </a:spcBef>
              <a:defRPr sz="1640"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0000"/>
                </a:solidFill>
                <a:uFillTx/>
              </a:defRPr>
            </a:pPr>
            <a:r>
              <a:rPr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2" invalidUrl="" action="" tgtFrame="" tooltip="" history="1" highlightClick="0" endSnd="0"/>
              </a:rPr>
              <a:t>https://www.youtube.com/watch?v=ALF4JIypNEU</a:t>
            </a:r>
          </a:p>
        </p:txBody>
      </p:sp>
      <p:pic>
        <p:nvPicPr>
          <p:cNvPr id="10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7222" y="1357297"/>
            <a:ext cx="7888002" cy="4643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1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¿Cómo vivían?</a:t>
            </a:r>
          </a:p>
        </p:txBody>
      </p:sp>
      <p:sp>
        <p:nvSpPr>
          <p:cNvPr id="196" name="5 CuadroTexto"/>
          <p:cNvSpPr txBox="1"/>
          <p:nvPr/>
        </p:nvSpPr>
        <p:spPr>
          <a:xfrm>
            <a:off x="760068" y="1214421"/>
            <a:ext cx="5002353" cy="9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En ciudades, protegidas por una empalizada</a:t>
            </a:r>
          </a:p>
          <a:p>
            <a:pPr/>
            <a:r>
              <a:t>Situados en lugares elevados(para poder vigilar)</a:t>
            </a:r>
          </a:p>
        </p:txBody>
      </p:sp>
      <p:sp>
        <p:nvSpPr>
          <p:cNvPr id="197" name="7 CuadroTexto"/>
          <p:cNvSpPr txBox="1"/>
          <p:nvPr/>
        </p:nvSpPr>
        <p:spPr>
          <a:xfrm>
            <a:off x="545753" y="1785926"/>
            <a:ext cx="2176796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 u="sng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*La vivienda</a:t>
            </a:r>
          </a:p>
        </p:txBody>
      </p:sp>
      <p:pic>
        <p:nvPicPr>
          <p:cNvPr id="19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00" y="2442713"/>
            <a:ext cx="4502065" cy="338007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199" name="9 CuadroTexto"/>
          <p:cNvSpPr txBox="1"/>
          <p:nvPr/>
        </p:nvSpPr>
        <p:spPr>
          <a:xfrm>
            <a:off x="5474975" y="1928802"/>
            <a:ext cx="2370223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 u="sng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*La Sociedad</a:t>
            </a:r>
          </a:p>
        </p:txBody>
      </p:sp>
      <p:sp>
        <p:nvSpPr>
          <p:cNvPr id="200" name="11 CuadroTexto"/>
          <p:cNvSpPr txBox="1"/>
          <p:nvPr/>
        </p:nvSpPr>
        <p:spPr>
          <a:xfrm>
            <a:off x="5024320" y="2701950"/>
            <a:ext cx="3799827" cy="148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</a:pPr>
            <a:r>
              <a:t>Se especializan en trabajos.</a:t>
            </a:r>
          </a:p>
          <a:p>
            <a:pPr>
              <a:buSzPct val="100000"/>
              <a:buFont typeface="Arial"/>
              <a:buChar char="•"/>
            </a:pPr>
            <a:r>
              <a:t>Aparece nuevas profesiones: joyeros, herreros, comerciantes..</a:t>
            </a:r>
          </a:p>
          <a:p>
            <a:pPr>
              <a:buSzPct val="100000"/>
              <a:buFont typeface="Arial"/>
              <a:buChar char="•"/>
            </a:pPr>
            <a:r>
              <a:t>Algunos se convierten en guerreros</a:t>
            </a:r>
          </a:p>
          <a:p>
            <a:pPr>
              <a:buSzPct val="100000"/>
              <a:buFont typeface="Arial"/>
              <a:buChar char="•"/>
            </a:pPr>
            <a:r>
              <a:t>Hay un jefe</a:t>
            </a:r>
          </a:p>
        </p:txBody>
      </p:sp>
      <p:sp>
        <p:nvSpPr>
          <p:cNvPr id="201" name="12 CuadroTexto"/>
          <p:cNvSpPr txBox="1"/>
          <p:nvPr/>
        </p:nvSpPr>
        <p:spPr>
          <a:xfrm>
            <a:off x="5059846" y="4370397"/>
            <a:ext cx="2916645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 u="sng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*La alimentación</a:t>
            </a:r>
          </a:p>
        </p:txBody>
      </p:sp>
      <p:sp>
        <p:nvSpPr>
          <p:cNvPr id="202" name="13 CuadroTexto"/>
          <p:cNvSpPr txBox="1"/>
          <p:nvPr/>
        </p:nvSpPr>
        <p:spPr>
          <a:xfrm>
            <a:off x="4833726" y="5143546"/>
            <a:ext cx="4181015" cy="6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Font typeface="Arial"/>
              <a:buChar char="•"/>
            </a:pPr>
            <a:r>
              <a:t>Su base era el trigo, grano y cebada.</a:t>
            </a:r>
          </a:p>
          <a:p>
            <a:pPr>
              <a:buSzPct val="100000"/>
              <a:buFont typeface="Arial"/>
              <a:buChar char="•"/>
            </a:pPr>
            <a:r>
              <a:t>Comían carne de caza y de su ganado.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1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Inventos</a:t>
            </a:r>
          </a:p>
        </p:txBody>
      </p:sp>
      <p:pic>
        <p:nvPicPr>
          <p:cNvPr id="20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909" y="4071942"/>
            <a:ext cx="3571902" cy="2325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9189" y="1214421"/>
            <a:ext cx="3857653" cy="2995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1471" y="1285859"/>
            <a:ext cx="3729061" cy="1864531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7 CuadroTexto"/>
          <p:cNvSpPr txBox="1"/>
          <p:nvPr/>
        </p:nvSpPr>
        <p:spPr>
          <a:xfrm>
            <a:off x="688629" y="3286123"/>
            <a:ext cx="3237333" cy="6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La rueda: Trasportar personas </a:t>
            </a:r>
          </a:p>
          <a:p>
            <a:pPr/>
            <a:r>
              <a:t>y mercancías.</a:t>
            </a:r>
          </a:p>
        </p:txBody>
      </p:sp>
      <p:sp>
        <p:nvSpPr>
          <p:cNvPr id="209" name="8 CuadroTexto"/>
          <p:cNvSpPr txBox="1"/>
          <p:nvPr/>
        </p:nvSpPr>
        <p:spPr>
          <a:xfrm>
            <a:off x="760067" y="6286520"/>
            <a:ext cx="3572232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El arado: Labrar en menos tiempo</a:t>
            </a:r>
          </a:p>
        </p:txBody>
      </p:sp>
      <p:sp>
        <p:nvSpPr>
          <p:cNvPr id="210" name="9 CuadroTexto"/>
          <p:cNvSpPr txBox="1"/>
          <p:nvPr/>
        </p:nvSpPr>
        <p:spPr>
          <a:xfrm>
            <a:off x="4903472" y="4214817"/>
            <a:ext cx="3694773" cy="9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 La vela: facilitó a los barcos aprovechar la fuerza  del viento para desplazarse.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034" y="374745"/>
            <a:ext cx="8376050" cy="6288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~PP3586.WAV" descr="~PP3586.WA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632825" y="6346825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7233" fill="hold"/>
                                        <p:tgtEl>
                                          <p:spTgt spid="2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50000">
                <p:cTn id="7" fill="hold" display="0">
                  <p:stCondLst>
                    <p:cond delay="indefinite"/>
                  </p:stCondLst>
                </p:cTn>
                <p:tgtEl>
                  <p:spTgt spid="21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471" y="3643314"/>
            <a:ext cx="3371851" cy="23431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grpSp>
        <p:nvGrpSpPr>
          <p:cNvPr id="218" name="Picture 6"/>
          <p:cNvGrpSpPr/>
          <p:nvPr/>
        </p:nvGrpSpPr>
        <p:grpSpPr>
          <a:xfrm>
            <a:off x="5429255" y="1214421"/>
            <a:ext cx="3328993" cy="4029076"/>
            <a:chOff x="0" y="0"/>
            <a:chExt cx="3328992" cy="4029075"/>
          </a:xfrm>
        </p:grpSpPr>
        <p:sp>
          <p:nvSpPr>
            <p:cNvPr id="216" name="Figura"/>
            <p:cNvSpPr/>
            <p:nvPr/>
          </p:nvSpPr>
          <p:spPr>
            <a:xfrm>
              <a:off x="0" y="-1"/>
              <a:ext cx="3328993" cy="40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34"/>
                  </a:moveTo>
                  <a:lnTo>
                    <a:pt x="0" y="1534"/>
                  </a:lnTo>
                  <a:cubicBezTo>
                    <a:pt x="0" y="687"/>
                    <a:pt x="831" y="0"/>
                    <a:pt x="1856" y="0"/>
                  </a:cubicBezTo>
                  <a:lnTo>
                    <a:pt x="19744" y="0"/>
                  </a:lnTo>
                  <a:lnTo>
                    <a:pt x="19744" y="0"/>
                  </a:lnTo>
                  <a:cubicBezTo>
                    <a:pt x="20769" y="0"/>
                    <a:pt x="21600" y="687"/>
                    <a:pt x="21600" y="1534"/>
                  </a:cubicBezTo>
                  <a:lnTo>
                    <a:pt x="21600" y="20066"/>
                  </a:lnTo>
                  <a:lnTo>
                    <a:pt x="21600" y="20066"/>
                  </a:lnTo>
                  <a:cubicBezTo>
                    <a:pt x="21600" y="20913"/>
                    <a:pt x="20769" y="21600"/>
                    <a:pt x="19744" y="21600"/>
                  </a:cubicBezTo>
                  <a:lnTo>
                    <a:pt x="1856" y="21600"/>
                  </a:lnTo>
                  <a:lnTo>
                    <a:pt x="1856" y="21600"/>
                  </a:lnTo>
                  <a:cubicBezTo>
                    <a:pt x="831" y="21600"/>
                    <a:pt x="0" y="20913"/>
                    <a:pt x="0" y="20066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17" name="image48.jpeg" descr="image48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3328988" cy="4029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7" y="0"/>
                  </a:moveTo>
                  <a:cubicBezTo>
                    <a:pt x="831" y="0"/>
                    <a:pt x="0" y="687"/>
                    <a:pt x="0" y="1534"/>
                  </a:cubicBezTo>
                  <a:lnTo>
                    <a:pt x="0" y="20066"/>
                  </a:lnTo>
                  <a:cubicBezTo>
                    <a:pt x="0" y="20913"/>
                    <a:pt x="831" y="21600"/>
                    <a:pt x="1857" y="21600"/>
                  </a:cubicBezTo>
                  <a:lnTo>
                    <a:pt x="19743" y="21600"/>
                  </a:lnTo>
                  <a:cubicBezTo>
                    <a:pt x="20769" y="21600"/>
                    <a:pt x="21600" y="20913"/>
                    <a:pt x="21600" y="20066"/>
                  </a:cubicBezTo>
                  <a:lnTo>
                    <a:pt x="21600" y="1534"/>
                  </a:lnTo>
                  <a:cubicBezTo>
                    <a:pt x="21600" y="687"/>
                    <a:pt x="20769" y="0"/>
                    <a:pt x="19743" y="0"/>
                  </a:cubicBezTo>
                  <a:lnTo>
                    <a:pt x="185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grpSp>
        <p:nvGrpSpPr>
          <p:cNvPr id="221" name="Picture 7"/>
          <p:cNvGrpSpPr/>
          <p:nvPr/>
        </p:nvGrpSpPr>
        <p:grpSpPr>
          <a:xfrm>
            <a:off x="714348" y="1142984"/>
            <a:ext cx="2857501" cy="1600201"/>
            <a:chOff x="0" y="0"/>
            <a:chExt cx="2857500" cy="1600200"/>
          </a:xfrm>
        </p:grpSpPr>
        <p:sp>
          <p:nvSpPr>
            <p:cNvPr id="219" name="Figura"/>
            <p:cNvSpPr/>
            <p:nvPr/>
          </p:nvSpPr>
          <p:spPr>
            <a:xfrm>
              <a:off x="-1" y="-1"/>
              <a:ext cx="28575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465" y="0"/>
                    <a:pt x="1040" y="0"/>
                  </a:cubicBezTo>
                  <a:lnTo>
                    <a:pt x="20560" y="0"/>
                  </a:lnTo>
                  <a:lnTo>
                    <a:pt x="20560" y="0"/>
                  </a:lnTo>
                  <a:cubicBezTo>
                    <a:pt x="21135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135" y="21600"/>
                    <a:pt x="20560" y="21600"/>
                  </a:cubicBezTo>
                  <a:lnTo>
                    <a:pt x="1040" y="21600"/>
                  </a:lnTo>
                  <a:lnTo>
                    <a:pt x="1040" y="21600"/>
                  </a:lnTo>
                  <a:cubicBezTo>
                    <a:pt x="465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20" name="image49.jpeg" descr="image49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2857500" cy="160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1" y="0"/>
                  </a:moveTo>
                  <a:cubicBezTo>
                    <a:pt x="467" y="0"/>
                    <a:pt x="0" y="834"/>
                    <a:pt x="0" y="1859"/>
                  </a:cubicBezTo>
                  <a:lnTo>
                    <a:pt x="0" y="19741"/>
                  </a:lnTo>
                  <a:cubicBezTo>
                    <a:pt x="0" y="20766"/>
                    <a:pt x="467" y="21600"/>
                    <a:pt x="1041" y="21600"/>
                  </a:cubicBezTo>
                  <a:lnTo>
                    <a:pt x="20559" y="21600"/>
                  </a:lnTo>
                  <a:cubicBezTo>
                    <a:pt x="21133" y="21600"/>
                    <a:pt x="21600" y="20766"/>
                    <a:pt x="21600" y="19741"/>
                  </a:cubicBezTo>
                  <a:lnTo>
                    <a:pt x="21600" y="1859"/>
                  </a:lnTo>
                  <a:cubicBezTo>
                    <a:pt x="21600" y="834"/>
                    <a:pt x="21133" y="0"/>
                    <a:pt x="20559" y="0"/>
                  </a:cubicBezTo>
                  <a:lnTo>
                    <a:pt x="1041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222" name="6 Rectángulo">
            <a:hlinkClick r:id="rId5" invalidUrl="" action="" tgtFrame="" tooltip="" history="1" highlightClick="0" endSnd="0"/>
          </p:cNvPr>
          <p:cNvSpPr txBox="1"/>
          <p:nvPr/>
        </p:nvSpPr>
        <p:spPr>
          <a:xfrm>
            <a:off x="4331968" y="6273224"/>
            <a:ext cx="4480560" cy="542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5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5" invalidUrl="" action="" tgtFrame="" tooltip="" history="1" highlightClick="0" endSnd="0"/>
              </a:rPr>
              <a:t>https://www.escapadarural.com/blog/lugares-magicos-y-megaliticos-de-espana/</a:t>
            </a:r>
          </a:p>
        </p:txBody>
      </p:sp>
      <p:sp>
        <p:nvSpPr>
          <p:cNvPr id="223" name="8 CuadroTexto"/>
          <p:cNvSpPr txBox="1"/>
          <p:nvPr/>
        </p:nvSpPr>
        <p:spPr>
          <a:xfrm>
            <a:off x="545754" y="357165"/>
            <a:ext cx="562360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600" u="sng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Monumentos megalíticos</a:t>
            </a:r>
          </a:p>
        </p:txBody>
      </p:sp>
      <p:sp>
        <p:nvSpPr>
          <p:cNvPr id="224" name="9 CuadroTexto"/>
          <p:cNvSpPr txBox="1"/>
          <p:nvPr/>
        </p:nvSpPr>
        <p:spPr>
          <a:xfrm>
            <a:off x="6046480" y="5500701"/>
            <a:ext cx="2694643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MENHIR</a:t>
            </a:r>
          </a:p>
        </p:txBody>
      </p:sp>
      <p:sp>
        <p:nvSpPr>
          <p:cNvPr id="225" name="10 CuadroTexto"/>
          <p:cNvSpPr txBox="1"/>
          <p:nvPr/>
        </p:nvSpPr>
        <p:spPr>
          <a:xfrm>
            <a:off x="1403010" y="6143643"/>
            <a:ext cx="1632804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Crómlech</a:t>
            </a:r>
          </a:p>
        </p:txBody>
      </p:sp>
      <p:sp>
        <p:nvSpPr>
          <p:cNvPr id="226" name="11 CuadroTexto"/>
          <p:cNvSpPr txBox="1"/>
          <p:nvPr/>
        </p:nvSpPr>
        <p:spPr>
          <a:xfrm>
            <a:off x="1331572" y="2857495"/>
            <a:ext cx="147355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Dolmen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471" y="714356"/>
            <a:ext cx="8143934" cy="5830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u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1 Título"/>
          <p:cNvSpPr txBox="1"/>
          <p:nvPr>
            <p:ph type="title"/>
          </p:nvPr>
        </p:nvSpPr>
        <p:spPr>
          <a:xfrm>
            <a:off x="1643041" y="285728"/>
            <a:ext cx="5338772" cy="838201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defTabSz="841247">
              <a:defRPr sz="4416"/>
            </a:lvl1pPr>
          </a:lstStyle>
          <a:p>
            <a:pPr/>
            <a:r>
              <a:t>	CURIOSIDADES</a:t>
            </a:r>
          </a:p>
        </p:txBody>
      </p:sp>
      <p:sp>
        <p:nvSpPr>
          <p:cNvPr id="231" name="2 Marcador de contenido"/>
          <p:cNvSpPr txBox="1"/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rPr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2" invalidUrl="" action="" tgtFrame="" tooltip="" history="1" highlightClick="0" endSnd="0"/>
              </a:rPr>
              <a:t>http://www.rutasporespana.es/blog/2014/06/las-10-cuevas-mas-bonitas-de-espana/</a:t>
            </a:r>
          </a:p>
          <a:p>
            <a:pPr/>
          </a:p>
          <a:p>
            <a:pPr/>
          </a:p>
          <a:p>
            <a:pPr/>
            <a:r>
              <a:t>En el metro de Carpetana……</a:t>
            </a:r>
          </a:p>
          <a:p>
            <a:pPr/>
            <a:r>
              <a:rPr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3" invalidUrl="" action="" tgtFrame="" tooltip="" history="1" highlightClick="0" endSnd="0"/>
              </a:rPr>
              <a:t>https://www.lugaresconhistoria.com/estacion-de-metro-carpetana-madrid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1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Peliculas y series de la prehistoria</a:t>
            </a:r>
          </a:p>
        </p:txBody>
      </p:sp>
      <p:pic>
        <p:nvPicPr>
          <p:cNvPr id="23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909" y="4500569"/>
            <a:ext cx="1357323" cy="1997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785" y="1643049"/>
            <a:ext cx="2143126" cy="2143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86248" y="1643049"/>
            <a:ext cx="1800226" cy="2543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15139" y="3000372"/>
            <a:ext cx="1809751" cy="2533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43305" y="4714883"/>
            <a:ext cx="2466976" cy="1847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5139" y="500042"/>
            <a:ext cx="2082790" cy="17865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3" name="Picture 4"/>
          <p:cNvGrpSpPr/>
          <p:nvPr/>
        </p:nvGrpSpPr>
        <p:grpSpPr>
          <a:xfrm>
            <a:off x="857224" y="1785926"/>
            <a:ext cx="5786478" cy="4344395"/>
            <a:chOff x="0" y="0"/>
            <a:chExt cx="5786477" cy="4344394"/>
          </a:xfrm>
        </p:grpSpPr>
        <p:sp>
          <p:nvSpPr>
            <p:cNvPr id="241" name="Figura"/>
            <p:cNvSpPr/>
            <p:nvPr/>
          </p:nvSpPr>
          <p:spPr>
            <a:xfrm>
              <a:off x="-1" y="0"/>
              <a:ext cx="5786479" cy="434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624" y="0"/>
                    <a:pt x="1394" y="0"/>
                  </a:cubicBezTo>
                  <a:lnTo>
                    <a:pt x="20206" y="0"/>
                  </a:lnTo>
                  <a:lnTo>
                    <a:pt x="20206" y="0"/>
                  </a:lnTo>
                  <a:cubicBezTo>
                    <a:pt x="20976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0976" y="21600"/>
                    <a:pt x="20206" y="21600"/>
                  </a:cubicBezTo>
                  <a:lnTo>
                    <a:pt x="1394" y="21600"/>
                  </a:lnTo>
                  <a:lnTo>
                    <a:pt x="1394" y="21600"/>
                  </a:lnTo>
                  <a:cubicBezTo>
                    <a:pt x="624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242" name="image57.jpeg" descr="image57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5786438" cy="434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4" y="0"/>
                  </a:moveTo>
                  <a:cubicBezTo>
                    <a:pt x="624" y="0"/>
                    <a:pt x="0" y="832"/>
                    <a:pt x="0" y="1857"/>
                  </a:cubicBezTo>
                  <a:lnTo>
                    <a:pt x="0" y="19743"/>
                  </a:lnTo>
                  <a:cubicBezTo>
                    <a:pt x="0" y="20768"/>
                    <a:pt x="624" y="21600"/>
                    <a:pt x="1394" y="21600"/>
                  </a:cubicBezTo>
                  <a:lnTo>
                    <a:pt x="20206" y="21600"/>
                  </a:lnTo>
                  <a:cubicBezTo>
                    <a:pt x="20976" y="21600"/>
                    <a:pt x="21600" y="20768"/>
                    <a:pt x="21600" y="19743"/>
                  </a:cubicBezTo>
                  <a:lnTo>
                    <a:pt x="21600" y="1857"/>
                  </a:lnTo>
                  <a:cubicBezTo>
                    <a:pt x="21600" y="832"/>
                    <a:pt x="20976" y="0"/>
                    <a:pt x="20206" y="0"/>
                  </a:cubicBezTo>
                  <a:lnTo>
                    <a:pt x="1394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1 Título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8" name="2 Subtítul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0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763" y="961257"/>
            <a:ext cx="8296079" cy="53013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4 Título"/>
          <p:cNvSpPr txBox="1"/>
          <p:nvPr>
            <p:ph type="ctrTitle"/>
          </p:nvPr>
        </p:nvSpPr>
        <p:spPr>
          <a:xfrm>
            <a:off x="4357685" y="6072206"/>
            <a:ext cx="4976819" cy="500066"/>
          </a:xfrm>
          <a:prstGeom prst="rect">
            <a:avLst/>
          </a:prstGeom>
        </p:spPr>
        <p:txBody>
          <a:bodyPr/>
          <a:lstStyle>
            <a:lvl1pPr>
              <a:defRPr sz="1200"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4E3B30"/>
                </a:solidFill>
                <a:uFillTx/>
              </a:defRPr>
            </a:pPr>
            <a:r>
              <a:rPr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2" invalidUrl="" action="" tgtFrame="" tooltip="" history="1" highlightClick="0" endSnd="0"/>
              </a:rPr>
              <a:t>https://www.youtube.com/watch?v=Sw-SO3WTxAc&amp;t=94s</a:t>
            </a:r>
          </a:p>
        </p:txBody>
      </p:sp>
      <p:sp>
        <p:nvSpPr>
          <p:cNvPr id="112" name="3 Rectángulo"/>
          <p:cNvSpPr/>
          <p:nvPr/>
        </p:nvSpPr>
        <p:spPr>
          <a:xfrm>
            <a:off x="2214546" y="642917"/>
            <a:ext cx="4969951" cy="1798753"/>
          </a:xfrm>
          <a:prstGeom prst="rect">
            <a:avLst/>
          </a:prstGeom>
          <a:solidFill>
            <a:schemeClr val="accent6"/>
          </a:solidFill>
          <a:ln w="25400">
            <a:solidFill>
              <a:srgbClr val="8D551E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ln w="3175" cap="flat">
                  <a:solidFill>
                    <a:srgbClr val="FFA51F">
                      <a:alpha val="55000"/>
                    </a:srgbClr>
                  </a:solidFill>
                  <a:prstDash val="solid"/>
                  <a:round/>
                </a:ln>
                <a:solidFill>
                  <a:srgbClr val="FFFDFC"/>
                </a:solidFill>
              </a:defRPr>
            </a:lvl1pPr>
          </a:lstStyle>
          <a:p>
            <a:pPr/>
            <a:r>
              <a:t>LA PREHISTORIA</a:t>
            </a:r>
          </a:p>
        </p:txBody>
      </p:sp>
      <p:pic>
        <p:nvPicPr>
          <p:cNvPr id="11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4546" y="2214553"/>
            <a:ext cx="4572033" cy="3126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1" descr="Picture 1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721" y="4143380"/>
            <a:ext cx="1226894" cy="24907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wipe dir="d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4 Título"/>
          <p:cNvSpPr txBox="1"/>
          <p:nvPr>
            <p:ph type="ctrTitle"/>
          </p:nvPr>
        </p:nvSpPr>
        <p:spPr>
          <a:xfrm>
            <a:off x="4400544" y="6500786"/>
            <a:ext cx="4743456" cy="357215"/>
          </a:xfrm>
          <a:prstGeom prst="rect">
            <a:avLst/>
          </a:prstGeom>
        </p:spPr>
        <p:txBody>
          <a:bodyPr/>
          <a:lstStyle>
            <a:lvl1pPr defTabSz="850391">
              <a:defRPr sz="1302"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4E3B30"/>
                </a:solidFill>
                <a:uFillTx/>
              </a:defRPr>
            </a:pPr>
            <a:r>
              <a:rPr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2" invalidUrl="" action="" tgtFrame="" tooltip="" history="1" highlightClick="0" endSnd="0"/>
              </a:rPr>
              <a:t>https://www.youtube.com/watch?v=HGoK_cWIMH4</a:t>
            </a:r>
          </a:p>
        </p:txBody>
      </p:sp>
      <p:sp>
        <p:nvSpPr>
          <p:cNvPr id="117" name="2 Subtítulo"/>
          <p:cNvSpPr txBox="1"/>
          <p:nvPr>
            <p:ph type="subTitle" sz="quarter" idx="1"/>
          </p:nvPr>
        </p:nvSpPr>
        <p:spPr>
          <a:xfrm>
            <a:off x="357157" y="3929065"/>
            <a:ext cx="8458201" cy="9144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5 Rectángulo"/>
          <p:cNvSpPr/>
          <p:nvPr/>
        </p:nvSpPr>
        <p:spPr>
          <a:xfrm>
            <a:off x="379108" y="285728"/>
            <a:ext cx="4662679" cy="947852"/>
          </a:xfrm>
          <a:prstGeom prst="rect">
            <a:avLst/>
          </a:prstGeom>
          <a:solidFill>
            <a:schemeClr val="accent1"/>
          </a:solidFill>
          <a:ln w="25400">
            <a:solidFill>
              <a:srgbClr val="AF762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5400">
                <a:gradFill flip="none" rotWithShape="1">
                  <a:gsLst>
                    <a:gs pos="0">
                      <a:srgbClr val="713800"/>
                    </a:gs>
                    <a:gs pos="78000">
                      <a:srgbClr val="F9791F"/>
                    </a:gs>
                    <a:gs pos="100000">
                      <a:srgbClr val="FEF1EB"/>
                    </a:gs>
                  </a:gsLst>
                  <a:lin ang="5400000" scaled="0"/>
                </a:gradFill>
              </a:defRPr>
            </a:lvl1pPr>
          </a:lstStyle>
          <a:p>
            <a:pPr/>
            <a:r>
              <a:t>PALEOLÍTICO</a:t>
            </a:r>
          </a:p>
        </p:txBody>
      </p:sp>
      <p:pic>
        <p:nvPicPr>
          <p:cNvPr id="11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1174880"/>
            <a:ext cx="8858281" cy="4968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1 Título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2 Subtítulo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79" y="571479"/>
            <a:ext cx="8734517" cy="5238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2857495"/>
            <a:ext cx="2643207" cy="172012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6 CuadroTexto"/>
          <p:cNvSpPr txBox="1"/>
          <p:nvPr/>
        </p:nvSpPr>
        <p:spPr>
          <a:xfrm>
            <a:off x="191280" y="956605"/>
            <a:ext cx="4123403" cy="298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>
              <a:defRPr sz="28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>
              <a:defRPr b="1" sz="2800" u="sng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*La vivienda:</a:t>
            </a:r>
          </a:p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Cuevas</a:t>
            </a:r>
          </a:p>
          <a:p>
            <a:pPr>
              <a:defRPr sz="2800">
                <a:latin typeface="Comic Sans MS"/>
                <a:ea typeface="Comic Sans MS"/>
                <a:cs typeface="Comic Sans MS"/>
                <a:sym typeface="Comic Sans MS"/>
              </a:defRPr>
            </a:pPr>
          </a:p>
        </p:txBody>
      </p:sp>
      <p:sp>
        <p:nvSpPr>
          <p:cNvPr id="127" name="7 CuadroTexto"/>
          <p:cNvSpPr txBox="1"/>
          <p:nvPr/>
        </p:nvSpPr>
        <p:spPr>
          <a:xfrm>
            <a:off x="260002" y="5000635"/>
            <a:ext cx="1893650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Chozas</a:t>
            </a:r>
          </a:p>
          <a:p>
            <a:pPr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Con ramas y pieles </a:t>
            </a:r>
          </a:p>
          <a:p>
            <a:pPr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De animales.</a:t>
            </a:r>
          </a:p>
        </p:txBody>
      </p:sp>
      <p:pic>
        <p:nvPicPr>
          <p:cNvPr id="12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3107" y="4786322"/>
            <a:ext cx="2428893" cy="16698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7487" y="2928934"/>
            <a:ext cx="2438401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10 CuadroTexto"/>
          <p:cNvSpPr txBox="1"/>
          <p:nvPr/>
        </p:nvSpPr>
        <p:spPr>
          <a:xfrm>
            <a:off x="416376" y="984916"/>
            <a:ext cx="8311248" cy="94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Eran nómadas</a:t>
            </a:r>
            <a:r>
              <a:rPr b="0"/>
              <a:t>: se trasladan de un sitio a otro en busca de comida</a:t>
            </a:r>
            <a:endParaRPr b="0"/>
          </a:p>
          <a:p>
            <a:pPr/>
            <a:r>
              <a:t>Vivían en </a:t>
            </a:r>
            <a:r>
              <a:rPr b="1"/>
              <a:t>tribus</a:t>
            </a:r>
            <a:r>
              <a:t> y se distribuían las tareas.</a:t>
            </a:r>
          </a:p>
          <a:p>
            <a:pPr/>
            <a:r>
              <a:t>Era muy duro: morían de frío y de hambre.</a:t>
            </a:r>
          </a:p>
        </p:txBody>
      </p:sp>
      <p:sp>
        <p:nvSpPr>
          <p:cNvPr id="131" name="13 CuadroTexto"/>
          <p:cNvSpPr txBox="1"/>
          <p:nvPr/>
        </p:nvSpPr>
        <p:spPr>
          <a:xfrm>
            <a:off x="5677107" y="1718605"/>
            <a:ext cx="2916646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 u="sng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*La alimentación</a:t>
            </a:r>
          </a:p>
          <a:p>
            <a:pPr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Animales: cazar y pescar</a:t>
            </a:r>
          </a:p>
          <a:p>
            <a:pPr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Frutos</a:t>
            </a:r>
          </a:p>
        </p:txBody>
      </p:sp>
      <p:sp>
        <p:nvSpPr>
          <p:cNvPr id="132" name="15 CuadroTexto"/>
          <p:cNvSpPr txBox="1"/>
          <p:nvPr/>
        </p:nvSpPr>
        <p:spPr>
          <a:xfrm>
            <a:off x="5546414" y="4214817"/>
            <a:ext cx="2661405" cy="87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800" u="sng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*Los vestidos</a:t>
            </a:r>
          </a:p>
          <a:p>
            <a:pPr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Adornos: huesos y piedras</a:t>
            </a:r>
            <a:r>
              <a:rPr b="1" u="sng"/>
              <a:t>.</a:t>
            </a:r>
          </a:p>
        </p:txBody>
      </p:sp>
      <p:pic>
        <p:nvPicPr>
          <p:cNvPr id="133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29255" y="5072074"/>
            <a:ext cx="1071571" cy="1580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5" descr="Picture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15139" y="5143512"/>
            <a:ext cx="2071703" cy="1381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2" descr="Picture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15074" y="2928934"/>
            <a:ext cx="2438401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¿Cómo vivían?"/>
          <p:cNvSpPr txBox="1"/>
          <p:nvPr/>
        </p:nvSpPr>
        <p:spPr>
          <a:xfrm>
            <a:off x="2600128" y="281869"/>
            <a:ext cx="3736292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cap="all" sz="3600">
                <a:solidFill>
                  <a:srgbClr val="333333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/>
            <a:r>
              <a:t>¿Cómo vivían?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2545" y="4774139"/>
            <a:ext cx="3331108" cy="16655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pic>
        <p:nvPicPr>
          <p:cNvPr id="139" name="~PP1016.WAV" descr="~PP1016.WAV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632825" y="6346825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10 CuadroTexto"/>
          <p:cNvSpPr txBox="1"/>
          <p:nvPr/>
        </p:nvSpPr>
        <p:spPr>
          <a:xfrm>
            <a:off x="688629" y="285728"/>
            <a:ext cx="476634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 u="sng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DESCUBRIMIENTOS </a:t>
            </a:r>
          </a:p>
        </p:txBody>
      </p:sp>
      <p:pic>
        <p:nvPicPr>
          <p:cNvPr id="141" name="Picture 1" descr="Picture 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28860" y="1500174"/>
            <a:ext cx="2693386" cy="18954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pic>
        <p:nvPicPr>
          <p:cNvPr id="142" name="Picture 2" descr="Picture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25973" y="762852"/>
            <a:ext cx="1857389" cy="14549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pic>
        <p:nvPicPr>
          <p:cNvPr id="143" name="Picture 3" descr="Picture 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69434" y="4144919"/>
            <a:ext cx="3501900" cy="241234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144" name="15 CuadroTexto"/>
          <p:cNvSpPr txBox="1"/>
          <p:nvPr/>
        </p:nvSpPr>
        <p:spPr>
          <a:xfrm>
            <a:off x="760067" y="1928802"/>
            <a:ext cx="1094459" cy="1482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buSzPct val="100000"/>
              <a:buFont typeface="Arial"/>
              <a:buChar char="•"/>
            </a:pPr>
            <a:r>
              <a:t>Calentar</a:t>
            </a:r>
          </a:p>
          <a:p>
            <a:pPr>
              <a:buSzPct val="100000"/>
              <a:buFont typeface="Arial"/>
              <a:buChar char="•"/>
            </a:pPr>
            <a:r>
              <a:t>Cocinar</a:t>
            </a:r>
          </a:p>
          <a:p>
            <a:pPr>
              <a:buSzPct val="100000"/>
              <a:buFont typeface="Arial"/>
              <a:buChar char="•"/>
            </a:pPr>
            <a:r>
              <a:t>Auyentar</a:t>
            </a:r>
          </a:p>
          <a:p>
            <a:pPr>
              <a:buSzPct val="100000"/>
              <a:buFont typeface="Arial"/>
              <a:buChar char="•"/>
            </a:pPr>
            <a:r>
              <a:t>Iluminar</a:t>
            </a:r>
          </a:p>
        </p:txBody>
      </p:sp>
      <p:sp>
        <p:nvSpPr>
          <p:cNvPr id="145" name="16 CuadroTexto"/>
          <p:cNvSpPr txBox="1"/>
          <p:nvPr/>
        </p:nvSpPr>
        <p:spPr>
          <a:xfrm>
            <a:off x="688629" y="1285859"/>
            <a:ext cx="1259755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EL FUEGO</a:t>
            </a:r>
          </a:p>
        </p:txBody>
      </p:sp>
      <p:sp>
        <p:nvSpPr>
          <p:cNvPr id="146" name="17 CuadroTexto"/>
          <p:cNvSpPr txBox="1"/>
          <p:nvPr/>
        </p:nvSpPr>
        <p:spPr>
          <a:xfrm>
            <a:off x="760067" y="4071942"/>
            <a:ext cx="2022462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HERRAMIENTAS</a:t>
            </a:r>
          </a:p>
        </p:txBody>
      </p:sp>
      <p:pic>
        <p:nvPicPr>
          <p:cNvPr id="147" name="Picture 4" descr="Picture 4"/>
          <p:cNvPicPr>
            <a:picLocks noChangeAspect="1"/>
          </p:cNvPicPr>
          <p:nvPr/>
        </p:nvPicPr>
        <p:blipFill>
          <a:blip r:embed="rId9">
            <a:extLst/>
          </a:blip>
          <a:srcRect l="6138" t="0" r="9457" b="17457"/>
          <a:stretch>
            <a:fillRect/>
          </a:stretch>
        </p:blipFill>
        <p:spPr>
          <a:xfrm>
            <a:off x="5784540" y="2457179"/>
            <a:ext cx="2071703" cy="109235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188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mph" nodeType="withEffect" presetSubtype="0" presetID="8" grpId="2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50000">
                <p:cTn id="10" fill="hold" display="0">
                  <p:stCondLst>
                    <p:cond delay="indefinite"/>
                  </p:stCondLst>
                </p:cTn>
                <p:tgtEl>
                  <p:spTgt spid="139"/>
                </p:tgtEl>
              </p:cMediaNode>
            </p:audio>
          </p:childTnLst>
        </p:cTn>
      </p:par>
    </p:tnLst>
    <p:bldLst>
      <p:bldP build="whole" bldLvl="1" animBg="1" rev="0" advAuto="0" spid="14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1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pinturas</a:t>
            </a:r>
          </a:p>
        </p:txBody>
      </p:sp>
      <p:pic>
        <p:nvPicPr>
          <p:cNvPr id="150" name="Picture 7" descr="Picture 7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595" y="2428868"/>
            <a:ext cx="4166517" cy="2382823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4 Rectángulo"/>
          <p:cNvSpPr txBox="1"/>
          <p:nvPr/>
        </p:nvSpPr>
        <p:spPr>
          <a:xfrm>
            <a:off x="140764" y="4903772"/>
            <a:ext cx="5719202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AD1F1F"/>
                </a:solidFill>
                <a:uFill>
                  <a:solidFill>
                    <a:srgbClr val="AD1F1F"/>
                  </a:solidFill>
                </a:uFill>
                <a:hlinkClick r:id="rId2" invalidUrl="" action="" tgtFrame="" tooltip="" history="1" highlightClick="0" endSnd="0"/>
              </a:rPr>
              <a:t>https://www.youtube.com/watch?v=AqEy7vTjKZM</a:t>
            </a:r>
          </a:p>
        </p:txBody>
      </p:sp>
      <p:pic>
        <p:nvPicPr>
          <p:cNvPr id="152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86512" y="2071678"/>
            <a:ext cx="2500330" cy="375883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7 CuadroTexto"/>
          <p:cNvSpPr txBox="1"/>
          <p:nvPr/>
        </p:nvSpPr>
        <p:spPr>
          <a:xfrm>
            <a:off x="331441" y="1285859"/>
            <a:ext cx="5337848" cy="9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</a:pPr>
            <a:r>
              <a:t>Pintaban: animales, como mamuts, bisontes, ciervos, caballos..</a:t>
            </a:r>
          </a:p>
          <a:p>
            <a:pPr>
              <a:buSzPct val="100000"/>
              <a:buFont typeface="Arial"/>
              <a:buChar char="•"/>
            </a:pPr>
            <a:r>
              <a:t>Muy realistas y utilizaban varios colores.</a:t>
            </a:r>
          </a:p>
        </p:txBody>
      </p:sp>
      <p:sp>
        <p:nvSpPr>
          <p:cNvPr id="154" name="8 CuadroTexto"/>
          <p:cNvSpPr txBox="1"/>
          <p:nvPr/>
        </p:nvSpPr>
        <p:spPr>
          <a:xfrm>
            <a:off x="6975173" y="1285859"/>
            <a:ext cx="2123107" cy="36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Esculturas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Viajes">
  <a:themeElements>
    <a:clrScheme name="Viajes">
      <a:dk1>
        <a:srgbClr val="000000"/>
      </a:dk1>
      <a:lt1>
        <a:srgbClr val="F6C782"/>
      </a:lt1>
      <a:dk2>
        <a:srgbClr val="A7A7A7"/>
      </a:dk2>
      <a:lt2>
        <a:srgbClr val="535353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FF"/>
      </a:hlink>
      <a:folHlink>
        <a:srgbClr val="FF00FF"/>
      </a:folHlink>
    </a:clrScheme>
    <a:fontScheme name="Viajes">
      <a:majorFont>
        <a:latin typeface="Franklin Gothic Book"/>
        <a:ea typeface="Franklin Gothic Book"/>
        <a:cs typeface="Franklin Gothic Book"/>
      </a:majorFont>
      <a:minorFont>
        <a:latin typeface="Helvetica"/>
        <a:ea typeface="Helvetica"/>
        <a:cs typeface="Helvetica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iajes">
  <a:themeElements>
    <a:clrScheme name="Viaje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FF"/>
      </a:hlink>
      <a:folHlink>
        <a:srgbClr val="FF00FF"/>
      </a:folHlink>
    </a:clrScheme>
    <a:fontScheme name="Viajes">
      <a:majorFont>
        <a:latin typeface="Franklin Gothic Book"/>
        <a:ea typeface="Franklin Gothic Book"/>
        <a:cs typeface="Franklin Gothic Book"/>
      </a:majorFont>
      <a:minorFont>
        <a:latin typeface="Helvetica"/>
        <a:ea typeface="Helvetica"/>
        <a:cs typeface="Helvetica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